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720" r:id="rId5"/>
  </p:sldMasterIdLst>
  <p:notesMasterIdLst>
    <p:notesMasterId r:id="rId25"/>
  </p:notesMasterIdLst>
  <p:handoutMasterIdLst>
    <p:handoutMasterId r:id="rId26"/>
  </p:handoutMasterIdLst>
  <p:sldIdLst>
    <p:sldId id="276" r:id="rId6"/>
    <p:sldId id="274" r:id="rId7"/>
    <p:sldId id="2147469814" r:id="rId8"/>
    <p:sldId id="257" r:id="rId9"/>
    <p:sldId id="2147469809" r:id="rId10"/>
    <p:sldId id="2147469804" r:id="rId11"/>
    <p:sldId id="2147469810" r:id="rId12"/>
    <p:sldId id="2147469817" r:id="rId13"/>
    <p:sldId id="2147469816" r:id="rId14"/>
    <p:sldId id="2147469818" r:id="rId15"/>
    <p:sldId id="2147469805" r:id="rId16"/>
    <p:sldId id="2147469819" r:id="rId17"/>
    <p:sldId id="2147469820" r:id="rId18"/>
    <p:sldId id="2147469806" r:id="rId19"/>
    <p:sldId id="2147469807" r:id="rId20"/>
    <p:sldId id="2147469808" r:id="rId21"/>
    <p:sldId id="2147469822" r:id="rId22"/>
    <p:sldId id="2147469823" r:id="rId23"/>
    <p:sldId id="214746982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500"/>
    <a:srgbClr val="0072CF"/>
    <a:srgbClr val="000000"/>
    <a:srgbClr val="B24FC4"/>
    <a:srgbClr val="C1BB00"/>
    <a:srgbClr val="002C76"/>
    <a:srgbClr val="E6E5E2"/>
    <a:srgbClr val="004EBC"/>
    <a:srgbClr val="0098AA"/>
    <a:srgbClr val="5D24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83E95-8B33-9549-B024-A3CA34B05BE2}" v="7" dt="2024-05-13T02:38:21.727"/>
    <p1510:client id="{23D1643D-8229-403F-8774-97CD9F07E2AD}" v="24" dt="2024-05-13T19:29:58.840"/>
    <p1510:client id="{48431ACA-F7A0-C987-5CD1-B283C5508D08}" v="524" dt="2024-05-13T19:50:50.361"/>
    <p1510:client id="{6CFBAE28-5425-4556-9328-126C536059C6}" v="3785" dt="2024-05-13T04:57:22.237"/>
    <p1510:client id="{CE122957-3CD2-403A-9015-D3958BC97C97}" v="55" dt="2024-05-13T20:21:59.1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7" autoAdjust="0"/>
    <p:restoredTop sz="94838"/>
  </p:normalViewPr>
  <p:slideViewPr>
    <p:cSldViewPr snapToGrid="0">
      <p:cViewPr varScale="1">
        <p:scale>
          <a:sx n="62" d="100"/>
          <a:sy n="62" d="100"/>
        </p:scale>
        <p:origin x="72" y="56"/>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80" d="100"/>
        <a:sy n="80" d="100"/>
      </p:scale>
      <p:origin x="0" y="0"/>
    </p:cViewPr>
  </p:sorterViewPr>
  <p:notesViewPr>
    <p:cSldViewPr snapToGrid="0">
      <p:cViewPr varScale="1">
        <p:scale>
          <a:sx n="96" d="100"/>
          <a:sy n="96" d="100"/>
        </p:scale>
        <p:origin x="260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CA05A3-F4BD-4A72-872A-9F473FF1A6A8}"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46B3C5CD-8E26-400E-AFA7-A27A46DCD910}">
      <dgm:prSet/>
      <dgm:spPr/>
      <dgm:t>
        <a:bodyPr/>
        <a:lstStyle/>
        <a:p>
          <a:endParaRPr lang="en-US"/>
        </a:p>
      </dgm:t>
    </dgm:pt>
    <dgm:pt modelId="{782C54B1-E694-4B0F-80F0-5C00741E94A6}" type="parTrans" cxnId="{54E7157D-D585-4AAA-ADD9-0FA46DA97E10}">
      <dgm:prSet/>
      <dgm:spPr/>
      <dgm:t>
        <a:bodyPr/>
        <a:lstStyle/>
        <a:p>
          <a:endParaRPr lang="en-US"/>
        </a:p>
      </dgm:t>
    </dgm:pt>
    <dgm:pt modelId="{02DF859E-2ADD-4871-9A47-CF13F9171461}" type="sibTrans" cxnId="{54E7157D-D585-4AAA-ADD9-0FA46DA97E10}">
      <dgm:prSet/>
      <dgm:spPr/>
      <dgm:t>
        <a:bodyPr/>
        <a:lstStyle/>
        <a:p>
          <a:endParaRPr lang="en-US"/>
        </a:p>
      </dgm:t>
    </dgm:pt>
    <dgm:pt modelId="{74CFF7D2-8AA5-4D11-87A5-D8C90EAFCFF5}">
      <dgm:prSet/>
      <dgm:spPr/>
      <dgm:t>
        <a:bodyPr/>
        <a:lstStyle/>
        <a:p>
          <a:endParaRPr lang="en-US"/>
        </a:p>
      </dgm:t>
    </dgm:pt>
    <dgm:pt modelId="{F6AA4208-DE1B-4C51-850A-A4249AEEF04E}" type="parTrans" cxnId="{03386D81-B5AB-4653-8CA6-E1B059D54798}">
      <dgm:prSet/>
      <dgm:spPr/>
      <dgm:t>
        <a:bodyPr/>
        <a:lstStyle/>
        <a:p>
          <a:endParaRPr lang="en-US"/>
        </a:p>
      </dgm:t>
    </dgm:pt>
    <dgm:pt modelId="{A0C8C9DF-A3B6-4FEE-87D9-025602A52069}" type="sibTrans" cxnId="{03386D81-B5AB-4653-8CA6-E1B059D54798}">
      <dgm:prSet/>
      <dgm:spPr/>
      <dgm:t>
        <a:bodyPr/>
        <a:lstStyle/>
        <a:p>
          <a:endParaRPr lang="en-US"/>
        </a:p>
      </dgm:t>
    </dgm:pt>
    <dgm:pt modelId="{F5046041-31A0-48F3-9812-52EF7FFE272B}">
      <dgm:prSet/>
      <dgm:spPr/>
      <dgm:t>
        <a:bodyPr/>
        <a:lstStyle/>
        <a:p>
          <a:endParaRPr lang="en-US"/>
        </a:p>
      </dgm:t>
    </dgm:pt>
    <dgm:pt modelId="{96F596F5-67CA-43F1-A184-1DB641635D22}" type="parTrans" cxnId="{E0938512-8A24-47BD-9520-65F7A766AB32}">
      <dgm:prSet/>
      <dgm:spPr/>
      <dgm:t>
        <a:bodyPr/>
        <a:lstStyle/>
        <a:p>
          <a:endParaRPr lang="en-US"/>
        </a:p>
      </dgm:t>
    </dgm:pt>
    <dgm:pt modelId="{27B09EF2-5705-4ADD-8951-515D4D4D4CC1}" type="sibTrans" cxnId="{E0938512-8A24-47BD-9520-65F7A766AB32}">
      <dgm:prSet/>
      <dgm:spPr/>
      <dgm:t>
        <a:bodyPr/>
        <a:lstStyle/>
        <a:p>
          <a:endParaRPr lang="en-US"/>
        </a:p>
      </dgm:t>
    </dgm:pt>
    <dgm:pt modelId="{A5DFFA96-7CC3-4095-B820-37F2FDFA987E}">
      <dgm:prSet/>
      <dgm:spPr/>
      <dgm:t>
        <a:bodyPr/>
        <a:lstStyle/>
        <a:p>
          <a:endParaRPr lang="en-US"/>
        </a:p>
      </dgm:t>
    </dgm:pt>
    <dgm:pt modelId="{A88F025E-8E52-47DA-8F59-495BCCABA0D3}" type="parTrans" cxnId="{B8057DB7-014E-4835-BFBD-A2BDE0B2D372}">
      <dgm:prSet/>
      <dgm:spPr/>
      <dgm:t>
        <a:bodyPr/>
        <a:lstStyle/>
        <a:p>
          <a:endParaRPr lang="en-US"/>
        </a:p>
      </dgm:t>
    </dgm:pt>
    <dgm:pt modelId="{DA305820-1C6C-43E3-8FE0-FCC42293EE91}" type="sibTrans" cxnId="{B8057DB7-014E-4835-BFBD-A2BDE0B2D372}">
      <dgm:prSet/>
      <dgm:spPr/>
      <dgm:t>
        <a:bodyPr/>
        <a:lstStyle/>
        <a:p>
          <a:endParaRPr lang="en-US"/>
        </a:p>
      </dgm:t>
    </dgm:pt>
    <dgm:pt modelId="{3FA63103-089A-4E9F-8515-3443C332B273}">
      <dgm:prSet custT="1"/>
      <dgm:spPr/>
      <dgm:t>
        <a:bodyPr/>
        <a:lstStyle/>
        <a:p>
          <a:pPr>
            <a:lnSpc>
              <a:spcPct val="100000"/>
            </a:lnSpc>
            <a:defRPr cap="all"/>
          </a:pPr>
          <a:r>
            <a:rPr lang="en-US" sz="3600" b="0" i="1" dirty="0">
              <a:solidFill>
                <a:schemeClr val="tx1"/>
              </a:solidFill>
              <a:latin typeface="Aptos Black" panose="020B0004020202020204" pitchFamily="34" charset="0"/>
            </a:rPr>
            <a:t>Why Is Leading innovation at MSM important?</a:t>
          </a:r>
          <a:endParaRPr lang="en-US" sz="3600" dirty="0">
            <a:solidFill>
              <a:schemeClr val="tx1"/>
            </a:solidFill>
            <a:latin typeface="Aptos Black" panose="020B0004020202020204" pitchFamily="34" charset="0"/>
          </a:endParaRPr>
        </a:p>
      </dgm:t>
    </dgm:pt>
    <dgm:pt modelId="{A5D4D948-B751-44FC-9B85-BF51F513E956}" type="sibTrans" cxnId="{3BB9D296-EB6A-467E-9B05-36424D3C11D9}">
      <dgm:prSet/>
      <dgm:spPr/>
      <dgm:t>
        <a:bodyPr/>
        <a:lstStyle/>
        <a:p>
          <a:endParaRPr lang="en-US"/>
        </a:p>
      </dgm:t>
    </dgm:pt>
    <dgm:pt modelId="{173D5D5C-F2BE-496A-86CE-E8BB1035348B}" type="parTrans" cxnId="{3BB9D296-EB6A-467E-9B05-36424D3C11D9}">
      <dgm:prSet/>
      <dgm:spPr/>
      <dgm:t>
        <a:bodyPr/>
        <a:lstStyle/>
        <a:p>
          <a:endParaRPr lang="en-US"/>
        </a:p>
      </dgm:t>
    </dgm:pt>
    <dgm:pt modelId="{3F38C43C-4217-4A21-9DAF-3ABA90532B75}" type="pres">
      <dgm:prSet presAssocID="{EECA05A3-F4BD-4A72-872A-9F473FF1A6A8}" presName="root" presStyleCnt="0">
        <dgm:presLayoutVars>
          <dgm:dir/>
          <dgm:resizeHandles val="exact"/>
        </dgm:presLayoutVars>
      </dgm:prSet>
      <dgm:spPr/>
    </dgm:pt>
    <dgm:pt modelId="{64F7ACD5-E685-4D7B-9C41-8DECC0D1153C}" type="pres">
      <dgm:prSet presAssocID="{3FA63103-089A-4E9F-8515-3443C332B273}" presName="compNode" presStyleCnt="0"/>
      <dgm:spPr/>
    </dgm:pt>
    <dgm:pt modelId="{C6CE3CE4-1CF0-4141-AC6B-09CF299474C9}" type="pres">
      <dgm:prSet presAssocID="{3FA63103-089A-4E9F-8515-3443C332B273}" presName="iconBgRect" presStyleLbl="bgShp" presStyleIdx="0" presStyleCnt="1"/>
      <dgm:spPr>
        <a:solidFill>
          <a:schemeClr val="tx1"/>
        </a:solidFill>
      </dgm:spPr>
    </dgm:pt>
    <dgm:pt modelId="{C86FE641-97C6-4668-91A8-C40B38BBC7EF}" type="pres">
      <dgm:prSet presAssocID="{3FA63103-089A-4E9F-8515-3443C332B273}"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0915597D-A11E-4BC7-9728-57F3CBC45DCF}" type="pres">
      <dgm:prSet presAssocID="{3FA63103-089A-4E9F-8515-3443C332B273}" presName="spaceRect" presStyleCnt="0"/>
      <dgm:spPr/>
    </dgm:pt>
    <dgm:pt modelId="{39F73CEA-619E-47C2-9100-4AA79C715FC4}" type="pres">
      <dgm:prSet presAssocID="{3FA63103-089A-4E9F-8515-3443C332B273}" presName="textRect" presStyleLbl="revTx" presStyleIdx="0" presStyleCnt="1" custScaleX="338667">
        <dgm:presLayoutVars>
          <dgm:chMax val="1"/>
          <dgm:chPref val="1"/>
        </dgm:presLayoutVars>
      </dgm:prSet>
      <dgm:spPr/>
    </dgm:pt>
  </dgm:ptLst>
  <dgm:cxnLst>
    <dgm:cxn modelId="{2FAD0408-324A-4F7E-979C-810EA3BA848E}" type="presOf" srcId="{3FA63103-089A-4E9F-8515-3443C332B273}" destId="{39F73CEA-619E-47C2-9100-4AA79C715FC4}" srcOrd="0" destOrd="0" presId="urn:microsoft.com/office/officeart/2018/5/layout/IconCircleLabelList"/>
    <dgm:cxn modelId="{E0938512-8A24-47BD-9520-65F7A766AB32}" srcId="{3FA63103-089A-4E9F-8515-3443C332B273}" destId="{F5046041-31A0-48F3-9812-52EF7FFE272B}" srcOrd="2" destOrd="0" parTransId="{96F596F5-67CA-43F1-A184-1DB641635D22}" sibTransId="{27B09EF2-5705-4ADD-8951-515D4D4D4CC1}"/>
    <dgm:cxn modelId="{54E7157D-D585-4AAA-ADD9-0FA46DA97E10}" srcId="{3FA63103-089A-4E9F-8515-3443C332B273}" destId="{46B3C5CD-8E26-400E-AFA7-A27A46DCD910}" srcOrd="0" destOrd="0" parTransId="{782C54B1-E694-4B0F-80F0-5C00741E94A6}" sibTransId="{02DF859E-2ADD-4871-9A47-CF13F9171461}"/>
    <dgm:cxn modelId="{03386D81-B5AB-4653-8CA6-E1B059D54798}" srcId="{3FA63103-089A-4E9F-8515-3443C332B273}" destId="{74CFF7D2-8AA5-4D11-87A5-D8C90EAFCFF5}" srcOrd="1" destOrd="0" parTransId="{F6AA4208-DE1B-4C51-850A-A4249AEEF04E}" sibTransId="{A0C8C9DF-A3B6-4FEE-87D9-025602A52069}"/>
    <dgm:cxn modelId="{9480E18F-9540-4816-95F3-77A00B8972B7}" type="presOf" srcId="{EECA05A3-F4BD-4A72-872A-9F473FF1A6A8}" destId="{3F38C43C-4217-4A21-9DAF-3ABA90532B75}" srcOrd="0" destOrd="0" presId="urn:microsoft.com/office/officeart/2018/5/layout/IconCircleLabelList"/>
    <dgm:cxn modelId="{3BB9D296-EB6A-467E-9B05-36424D3C11D9}" srcId="{EECA05A3-F4BD-4A72-872A-9F473FF1A6A8}" destId="{3FA63103-089A-4E9F-8515-3443C332B273}" srcOrd="0" destOrd="0" parTransId="{173D5D5C-F2BE-496A-86CE-E8BB1035348B}" sibTransId="{A5D4D948-B751-44FC-9B85-BF51F513E956}"/>
    <dgm:cxn modelId="{B8057DB7-014E-4835-BFBD-A2BDE0B2D372}" srcId="{3FA63103-089A-4E9F-8515-3443C332B273}" destId="{A5DFFA96-7CC3-4095-B820-37F2FDFA987E}" srcOrd="3" destOrd="0" parTransId="{A88F025E-8E52-47DA-8F59-495BCCABA0D3}" sibTransId="{DA305820-1C6C-43E3-8FE0-FCC42293EE91}"/>
    <dgm:cxn modelId="{CBA70E4E-9A24-43DB-B1B1-7C8208A7EDAF}" type="presParOf" srcId="{3F38C43C-4217-4A21-9DAF-3ABA90532B75}" destId="{64F7ACD5-E685-4D7B-9C41-8DECC0D1153C}" srcOrd="0" destOrd="0" presId="urn:microsoft.com/office/officeart/2018/5/layout/IconCircleLabelList"/>
    <dgm:cxn modelId="{6D722795-39A1-48BA-A7C3-E30F6A765EDD}" type="presParOf" srcId="{64F7ACD5-E685-4D7B-9C41-8DECC0D1153C}" destId="{C6CE3CE4-1CF0-4141-AC6B-09CF299474C9}" srcOrd="0" destOrd="0" presId="urn:microsoft.com/office/officeart/2018/5/layout/IconCircleLabelList"/>
    <dgm:cxn modelId="{72BFB77D-E09B-44C2-91A6-8CF4B0E01C66}" type="presParOf" srcId="{64F7ACD5-E685-4D7B-9C41-8DECC0D1153C}" destId="{C86FE641-97C6-4668-91A8-C40B38BBC7EF}" srcOrd="1" destOrd="0" presId="urn:microsoft.com/office/officeart/2018/5/layout/IconCircleLabelList"/>
    <dgm:cxn modelId="{AC4C34AB-8516-4611-BAD7-D3A99019DB53}" type="presParOf" srcId="{64F7ACD5-E685-4D7B-9C41-8DECC0D1153C}" destId="{0915597D-A11E-4BC7-9728-57F3CBC45DCF}" srcOrd="2" destOrd="0" presId="urn:microsoft.com/office/officeart/2018/5/layout/IconCircleLabelList"/>
    <dgm:cxn modelId="{9CD9012C-EC5A-46C3-90DC-9759F66D9DC7}" type="presParOf" srcId="{64F7ACD5-E685-4D7B-9C41-8DECC0D1153C}" destId="{39F73CEA-619E-47C2-9100-4AA79C715FC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F35E5-442C-48BD-B868-7172DF17ADA3}" type="doc">
      <dgm:prSet loTypeId="urn:microsoft.com/office/officeart/2005/8/layout/radial4" loCatId="relationship" qsTypeId="urn:microsoft.com/office/officeart/2005/8/quickstyle/simple5" qsCatId="simple" csTypeId="urn:microsoft.com/office/officeart/2005/8/colors/accent1_5" csCatId="accent1" phldr="1"/>
      <dgm:spPr/>
      <dgm:t>
        <a:bodyPr/>
        <a:lstStyle/>
        <a:p>
          <a:endParaRPr lang="en-US"/>
        </a:p>
      </dgm:t>
    </dgm:pt>
    <dgm:pt modelId="{1089FDC4-EEE9-4355-8E33-53C62EF28907}">
      <dgm:prSet phldrT="[Text]" custT="1"/>
      <dgm:spPr>
        <a:solidFill>
          <a:schemeClr val="tx1"/>
        </a:solidFill>
      </dgm:spPr>
      <dgm:t>
        <a:bodyPr/>
        <a:lstStyle/>
        <a:p>
          <a:r>
            <a:rPr lang="en-US" sz="2800" dirty="0">
              <a:latin typeface="Aptos Black" panose="020B0004020202020204" pitchFamily="34" charset="0"/>
            </a:rPr>
            <a:t>Higher Education Institutions</a:t>
          </a:r>
        </a:p>
      </dgm:t>
    </dgm:pt>
    <dgm:pt modelId="{4F067C4A-ECC7-415E-B9F4-7DED36B04ADC}" type="parTrans" cxnId="{FC4369B6-D004-410E-BCA4-7644E61C9675}">
      <dgm:prSet/>
      <dgm:spPr/>
      <dgm:t>
        <a:bodyPr/>
        <a:lstStyle/>
        <a:p>
          <a:endParaRPr lang="en-US"/>
        </a:p>
      </dgm:t>
    </dgm:pt>
    <dgm:pt modelId="{7A6D8D38-27A2-436E-8037-B97E7F472312}" type="sibTrans" cxnId="{FC4369B6-D004-410E-BCA4-7644E61C9675}">
      <dgm:prSet/>
      <dgm:spPr/>
      <dgm:t>
        <a:bodyPr/>
        <a:lstStyle/>
        <a:p>
          <a:endParaRPr lang="en-US"/>
        </a:p>
      </dgm:t>
    </dgm:pt>
    <dgm:pt modelId="{8443BC7E-C113-43CE-8238-42130F00DE00}">
      <dgm:prSet phldrT="[Text]" custT="1"/>
      <dgm:spPr>
        <a:solidFill>
          <a:schemeClr val="tx1"/>
        </a:solidFill>
      </dgm:spPr>
      <dgm:t>
        <a:bodyPr/>
        <a:lstStyle/>
        <a:p>
          <a:r>
            <a:rPr lang="en-US" sz="2400" b="1" dirty="0">
              <a:latin typeface="Aptos Black" panose="020B0004020202020204" pitchFamily="34" charset="0"/>
            </a:rPr>
            <a:t>P</a:t>
          </a:r>
          <a:r>
            <a:rPr lang="en-US" sz="2000" dirty="0"/>
            <a:t>olitics	</a:t>
          </a:r>
        </a:p>
      </dgm:t>
    </dgm:pt>
    <dgm:pt modelId="{EC58D931-CCB0-44F3-914F-7A062B8FFC13}" type="parTrans" cxnId="{B8D96EF6-68A4-4FE7-A946-E25E79FD7538}">
      <dgm:prSet/>
      <dgm:spPr>
        <a:solidFill>
          <a:schemeClr val="tx1"/>
        </a:solidFill>
      </dgm:spPr>
      <dgm:t>
        <a:bodyPr/>
        <a:lstStyle/>
        <a:p>
          <a:endParaRPr lang="en-US"/>
        </a:p>
      </dgm:t>
    </dgm:pt>
    <dgm:pt modelId="{F2ACF3DF-A97F-4DD4-BB8C-B16D709DB34A}" type="sibTrans" cxnId="{B8D96EF6-68A4-4FE7-A946-E25E79FD7538}">
      <dgm:prSet/>
      <dgm:spPr/>
      <dgm:t>
        <a:bodyPr/>
        <a:lstStyle/>
        <a:p>
          <a:endParaRPr lang="en-US"/>
        </a:p>
      </dgm:t>
    </dgm:pt>
    <dgm:pt modelId="{A95E67C5-0224-4D5E-9E42-31F024896DED}">
      <dgm:prSet phldrT="[Text]" custT="1"/>
      <dgm:spPr>
        <a:solidFill>
          <a:schemeClr val="tx1"/>
        </a:solidFill>
      </dgm:spPr>
      <dgm:t>
        <a:bodyPr/>
        <a:lstStyle/>
        <a:p>
          <a:r>
            <a:rPr lang="en-US" sz="2400" b="1" dirty="0">
              <a:latin typeface="Aptos Black" panose="020B0004020202020204" pitchFamily="34" charset="0"/>
            </a:rPr>
            <a:t>E</a:t>
          </a:r>
          <a:r>
            <a:rPr lang="en-US" sz="2000" dirty="0"/>
            <a:t>conomy</a:t>
          </a:r>
        </a:p>
      </dgm:t>
    </dgm:pt>
    <dgm:pt modelId="{BD856542-C232-487F-B0F9-5DB5BED9603D}" type="parTrans" cxnId="{986CB970-F391-4B41-B539-775B5D0DB5AF}">
      <dgm:prSet/>
      <dgm:spPr>
        <a:solidFill>
          <a:schemeClr val="tx1"/>
        </a:solidFill>
      </dgm:spPr>
      <dgm:t>
        <a:bodyPr/>
        <a:lstStyle/>
        <a:p>
          <a:endParaRPr lang="en-US"/>
        </a:p>
      </dgm:t>
    </dgm:pt>
    <dgm:pt modelId="{B7B64695-B029-4EB6-8F85-13D1F775A2EE}" type="sibTrans" cxnId="{986CB970-F391-4B41-B539-775B5D0DB5AF}">
      <dgm:prSet/>
      <dgm:spPr/>
      <dgm:t>
        <a:bodyPr/>
        <a:lstStyle/>
        <a:p>
          <a:endParaRPr lang="en-US"/>
        </a:p>
      </dgm:t>
    </dgm:pt>
    <dgm:pt modelId="{A66407F7-B45C-409C-B1C9-27A8B697E308}">
      <dgm:prSet phldrT="[Text]" custT="1"/>
      <dgm:spPr>
        <a:solidFill>
          <a:schemeClr val="tx1"/>
        </a:solidFill>
      </dgm:spPr>
      <dgm:t>
        <a:bodyPr/>
        <a:lstStyle/>
        <a:p>
          <a:r>
            <a:rPr lang="en-US" sz="2400" b="1" dirty="0">
              <a:latin typeface="Aptos Black" panose="020B0004020202020204" pitchFamily="34" charset="0"/>
            </a:rPr>
            <a:t>S</a:t>
          </a:r>
          <a:r>
            <a:rPr lang="en-US" sz="2000" dirty="0"/>
            <a:t>ocio-Demographics</a:t>
          </a:r>
        </a:p>
      </dgm:t>
    </dgm:pt>
    <dgm:pt modelId="{BD376816-198C-40DF-954D-BDCD18259E96}" type="parTrans" cxnId="{F7001208-2756-4986-B56C-8CD3EEEB3773}">
      <dgm:prSet/>
      <dgm:spPr>
        <a:solidFill>
          <a:schemeClr val="tx1"/>
        </a:solidFill>
      </dgm:spPr>
      <dgm:t>
        <a:bodyPr/>
        <a:lstStyle/>
        <a:p>
          <a:endParaRPr lang="en-US"/>
        </a:p>
      </dgm:t>
    </dgm:pt>
    <dgm:pt modelId="{3E33E2CF-5494-43F2-9D05-0F066FE88397}" type="sibTrans" cxnId="{F7001208-2756-4986-B56C-8CD3EEEB3773}">
      <dgm:prSet/>
      <dgm:spPr/>
      <dgm:t>
        <a:bodyPr/>
        <a:lstStyle/>
        <a:p>
          <a:endParaRPr lang="en-US"/>
        </a:p>
      </dgm:t>
    </dgm:pt>
    <dgm:pt modelId="{EC37E5B4-BFE1-4870-A80C-4986EC9CEBC9}">
      <dgm:prSet phldrT="[Text]" custT="1"/>
      <dgm:spPr>
        <a:solidFill>
          <a:schemeClr val="tx1"/>
        </a:solidFill>
      </dgm:spPr>
      <dgm:t>
        <a:bodyPr/>
        <a:lstStyle/>
        <a:p>
          <a:r>
            <a:rPr lang="en-US" sz="2000" dirty="0"/>
            <a:t>Globalization &amp; COVID</a:t>
          </a:r>
        </a:p>
      </dgm:t>
    </dgm:pt>
    <dgm:pt modelId="{F6AB6833-CF81-4122-A4B2-3E84AD2AA3C1}" type="parTrans" cxnId="{31118A50-B4D9-4A27-BB49-17A0DDCFD7B9}">
      <dgm:prSet/>
      <dgm:spPr>
        <a:solidFill>
          <a:schemeClr val="tx1"/>
        </a:solidFill>
      </dgm:spPr>
      <dgm:t>
        <a:bodyPr/>
        <a:lstStyle/>
        <a:p>
          <a:endParaRPr lang="en-US"/>
        </a:p>
      </dgm:t>
    </dgm:pt>
    <dgm:pt modelId="{5985E00D-AF11-437F-A70B-B145A664473C}" type="sibTrans" cxnId="{31118A50-B4D9-4A27-BB49-17A0DDCFD7B9}">
      <dgm:prSet/>
      <dgm:spPr/>
      <dgm:t>
        <a:bodyPr/>
        <a:lstStyle/>
        <a:p>
          <a:endParaRPr lang="en-US"/>
        </a:p>
      </dgm:t>
    </dgm:pt>
    <dgm:pt modelId="{F2830665-1422-4FCC-B799-D9A0FB636731}">
      <dgm:prSet phldrT="[Text]" custT="1"/>
      <dgm:spPr>
        <a:solidFill>
          <a:schemeClr val="tx1"/>
        </a:solidFill>
      </dgm:spPr>
      <dgm:t>
        <a:bodyPr/>
        <a:lstStyle/>
        <a:p>
          <a:r>
            <a:rPr lang="en-US" sz="2400" dirty="0">
              <a:latin typeface="Aptos Black" panose="020B0004020202020204" pitchFamily="34" charset="0"/>
            </a:rPr>
            <a:t>T</a:t>
          </a:r>
          <a:r>
            <a:rPr lang="en-US" sz="2000" dirty="0"/>
            <a:t>echnology</a:t>
          </a:r>
        </a:p>
      </dgm:t>
    </dgm:pt>
    <dgm:pt modelId="{E3271A70-B8F7-4FB9-8A06-0031374AD4C0}" type="parTrans" cxnId="{0BFA2652-91FA-47FE-808D-FD8A0CEF722F}">
      <dgm:prSet/>
      <dgm:spPr>
        <a:solidFill>
          <a:schemeClr val="tx1"/>
        </a:solidFill>
      </dgm:spPr>
      <dgm:t>
        <a:bodyPr/>
        <a:lstStyle/>
        <a:p>
          <a:endParaRPr lang="en-US"/>
        </a:p>
      </dgm:t>
    </dgm:pt>
    <dgm:pt modelId="{CEEC77B9-AC06-4EA8-AA93-6DF1E6B84121}" type="sibTrans" cxnId="{0BFA2652-91FA-47FE-808D-FD8A0CEF722F}">
      <dgm:prSet/>
      <dgm:spPr/>
      <dgm:t>
        <a:bodyPr/>
        <a:lstStyle/>
        <a:p>
          <a:endParaRPr lang="en-US"/>
        </a:p>
      </dgm:t>
    </dgm:pt>
    <dgm:pt modelId="{93C650CF-1C4C-482B-864A-DC6F01FCC9FC}" type="pres">
      <dgm:prSet presAssocID="{291F35E5-442C-48BD-B868-7172DF17ADA3}" presName="cycle" presStyleCnt="0">
        <dgm:presLayoutVars>
          <dgm:chMax val="1"/>
          <dgm:dir/>
          <dgm:animLvl val="ctr"/>
          <dgm:resizeHandles val="exact"/>
        </dgm:presLayoutVars>
      </dgm:prSet>
      <dgm:spPr/>
    </dgm:pt>
    <dgm:pt modelId="{26165DF6-3646-4AD8-8F50-EEAE0BCCDC43}" type="pres">
      <dgm:prSet presAssocID="{1089FDC4-EEE9-4355-8E33-53C62EF28907}" presName="centerShape" presStyleLbl="node0" presStyleIdx="0" presStyleCnt="1" custScaleX="115138"/>
      <dgm:spPr/>
    </dgm:pt>
    <dgm:pt modelId="{A170EF3A-B4F2-46CA-A9F3-C2BED41BBAD8}" type="pres">
      <dgm:prSet presAssocID="{EC58D931-CCB0-44F3-914F-7A062B8FFC13}" presName="parTrans" presStyleLbl="bgSibTrans2D1" presStyleIdx="0" presStyleCnt="5"/>
      <dgm:spPr/>
    </dgm:pt>
    <dgm:pt modelId="{B2C5303C-5A21-4086-BBEE-CC2B25B31AE0}" type="pres">
      <dgm:prSet presAssocID="{8443BC7E-C113-43CE-8238-42130F00DE00}" presName="node" presStyleLbl="node1" presStyleIdx="0" presStyleCnt="5" custRadScaleRad="99211">
        <dgm:presLayoutVars>
          <dgm:bulletEnabled val="1"/>
        </dgm:presLayoutVars>
      </dgm:prSet>
      <dgm:spPr/>
    </dgm:pt>
    <dgm:pt modelId="{8DE92E26-E4ED-45F9-A147-3B20BD342566}" type="pres">
      <dgm:prSet presAssocID="{BD856542-C232-487F-B0F9-5DB5BED9603D}" presName="parTrans" presStyleLbl="bgSibTrans2D1" presStyleIdx="1" presStyleCnt="5"/>
      <dgm:spPr/>
    </dgm:pt>
    <dgm:pt modelId="{0036681B-9093-47B5-94E3-9620D5AF2018}" type="pres">
      <dgm:prSet presAssocID="{A95E67C5-0224-4D5E-9E42-31F024896DED}" presName="node" presStyleLbl="node1" presStyleIdx="1" presStyleCnt="5">
        <dgm:presLayoutVars>
          <dgm:bulletEnabled val="1"/>
        </dgm:presLayoutVars>
      </dgm:prSet>
      <dgm:spPr/>
    </dgm:pt>
    <dgm:pt modelId="{02099232-827A-45F4-BD21-B9EBA5FDAD16}" type="pres">
      <dgm:prSet presAssocID="{BD376816-198C-40DF-954D-BDCD18259E96}" presName="parTrans" presStyleLbl="bgSibTrans2D1" presStyleIdx="2" presStyleCnt="5"/>
      <dgm:spPr/>
    </dgm:pt>
    <dgm:pt modelId="{6556222C-A287-403F-8A3B-B8C1BB23BA15}" type="pres">
      <dgm:prSet presAssocID="{A66407F7-B45C-409C-B1C9-27A8B697E308}" presName="node" presStyleLbl="node1" presStyleIdx="2" presStyleCnt="5">
        <dgm:presLayoutVars>
          <dgm:bulletEnabled val="1"/>
        </dgm:presLayoutVars>
      </dgm:prSet>
      <dgm:spPr/>
    </dgm:pt>
    <dgm:pt modelId="{30469CDA-1FB5-4C5E-8DE5-BECF1F23A370}" type="pres">
      <dgm:prSet presAssocID="{E3271A70-B8F7-4FB9-8A06-0031374AD4C0}" presName="parTrans" presStyleLbl="bgSibTrans2D1" presStyleIdx="3" presStyleCnt="5"/>
      <dgm:spPr/>
    </dgm:pt>
    <dgm:pt modelId="{2534A53A-3F9B-4692-A834-861DB144AE1A}" type="pres">
      <dgm:prSet presAssocID="{F2830665-1422-4FCC-B799-D9A0FB636731}" presName="node" presStyleLbl="node1" presStyleIdx="3" presStyleCnt="5">
        <dgm:presLayoutVars>
          <dgm:bulletEnabled val="1"/>
        </dgm:presLayoutVars>
      </dgm:prSet>
      <dgm:spPr/>
    </dgm:pt>
    <dgm:pt modelId="{643BF282-24DA-41B5-81EB-D4514B12AA48}" type="pres">
      <dgm:prSet presAssocID="{F6AB6833-CF81-4122-A4B2-3E84AD2AA3C1}" presName="parTrans" presStyleLbl="bgSibTrans2D1" presStyleIdx="4" presStyleCnt="5"/>
      <dgm:spPr/>
    </dgm:pt>
    <dgm:pt modelId="{8678E415-449D-4735-8105-FDA5CD6DE284}" type="pres">
      <dgm:prSet presAssocID="{EC37E5B4-BFE1-4870-A80C-4986EC9CEBC9}" presName="node" presStyleLbl="node1" presStyleIdx="4" presStyleCnt="5">
        <dgm:presLayoutVars>
          <dgm:bulletEnabled val="1"/>
        </dgm:presLayoutVars>
      </dgm:prSet>
      <dgm:spPr/>
    </dgm:pt>
  </dgm:ptLst>
  <dgm:cxnLst>
    <dgm:cxn modelId="{F7001208-2756-4986-B56C-8CD3EEEB3773}" srcId="{1089FDC4-EEE9-4355-8E33-53C62EF28907}" destId="{A66407F7-B45C-409C-B1C9-27A8B697E308}" srcOrd="2" destOrd="0" parTransId="{BD376816-198C-40DF-954D-BDCD18259E96}" sibTransId="{3E33E2CF-5494-43F2-9D05-0F066FE88397}"/>
    <dgm:cxn modelId="{F174D223-A941-45FF-B898-BEF12C62E732}" type="presOf" srcId="{EC37E5B4-BFE1-4870-A80C-4986EC9CEBC9}" destId="{8678E415-449D-4735-8105-FDA5CD6DE284}" srcOrd="0" destOrd="0" presId="urn:microsoft.com/office/officeart/2005/8/layout/radial4"/>
    <dgm:cxn modelId="{802A7626-165E-4ADF-9619-BB05F62EDCBA}" type="presOf" srcId="{1089FDC4-EEE9-4355-8E33-53C62EF28907}" destId="{26165DF6-3646-4AD8-8F50-EEAE0BCCDC43}" srcOrd="0" destOrd="0" presId="urn:microsoft.com/office/officeart/2005/8/layout/radial4"/>
    <dgm:cxn modelId="{B4E7B030-E430-43E0-9BBE-58A7A1BF3973}" type="presOf" srcId="{EC58D931-CCB0-44F3-914F-7A062B8FFC13}" destId="{A170EF3A-B4F2-46CA-A9F3-C2BED41BBAD8}" srcOrd="0" destOrd="0" presId="urn:microsoft.com/office/officeart/2005/8/layout/radial4"/>
    <dgm:cxn modelId="{2B99CE42-CE4B-48B8-8261-6F20C2E9530A}" type="presOf" srcId="{BD376816-198C-40DF-954D-BDCD18259E96}" destId="{02099232-827A-45F4-BD21-B9EBA5FDAD16}" srcOrd="0" destOrd="0" presId="urn:microsoft.com/office/officeart/2005/8/layout/radial4"/>
    <dgm:cxn modelId="{97287F63-08F5-41AD-8B13-9B8FE316ED58}" type="presOf" srcId="{A95E67C5-0224-4D5E-9E42-31F024896DED}" destId="{0036681B-9093-47B5-94E3-9620D5AF2018}" srcOrd="0" destOrd="0" presId="urn:microsoft.com/office/officeart/2005/8/layout/radial4"/>
    <dgm:cxn modelId="{AA0D006A-4CC4-4329-899F-501DF4E9DC24}" type="presOf" srcId="{8443BC7E-C113-43CE-8238-42130F00DE00}" destId="{B2C5303C-5A21-4086-BBEE-CC2B25B31AE0}" srcOrd="0" destOrd="0" presId="urn:microsoft.com/office/officeart/2005/8/layout/radial4"/>
    <dgm:cxn modelId="{31118A50-B4D9-4A27-BB49-17A0DDCFD7B9}" srcId="{1089FDC4-EEE9-4355-8E33-53C62EF28907}" destId="{EC37E5B4-BFE1-4870-A80C-4986EC9CEBC9}" srcOrd="4" destOrd="0" parTransId="{F6AB6833-CF81-4122-A4B2-3E84AD2AA3C1}" sibTransId="{5985E00D-AF11-437F-A70B-B145A664473C}"/>
    <dgm:cxn modelId="{986CB970-F391-4B41-B539-775B5D0DB5AF}" srcId="{1089FDC4-EEE9-4355-8E33-53C62EF28907}" destId="{A95E67C5-0224-4D5E-9E42-31F024896DED}" srcOrd="1" destOrd="0" parTransId="{BD856542-C232-487F-B0F9-5DB5BED9603D}" sibTransId="{B7B64695-B029-4EB6-8F85-13D1F775A2EE}"/>
    <dgm:cxn modelId="{0BFA2652-91FA-47FE-808D-FD8A0CEF722F}" srcId="{1089FDC4-EEE9-4355-8E33-53C62EF28907}" destId="{F2830665-1422-4FCC-B799-D9A0FB636731}" srcOrd="3" destOrd="0" parTransId="{E3271A70-B8F7-4FB9-8A06-0031374AD4C0}" sibTransId="{CEEC77B9-AC06-4EA8-AA93-6DF1E6B84121}"/>
    <dgm:cxn modelId="{DDB17F73-96FE-4D6A-83B8-B720E43EA39A}" type="presOf" srcId="{E3271A70-B8F7-4FB9-8A06-0031374AD4C0}" destId="{30469CDA-1FB5-4C5E-8DE5-BECF1F23A370}" srcOrd="0" destOrd="0" presId="urn:microsoft.com/office/officeart/2005/8/layout/radial4"/>
    <dgm:cxn modelId="{BE92DC9B-EFB2-4D58-981D-78AC78DCE53B}" type="presOf" srcId="{A66407F7-B45C-409C-B1C9-27A8B697E308}" destId="{6556222C-A287-403F-8A3B-B8C1BB23BA15}" srcOrd="0" destOrd="0" presId="urn:microsoft.com/office/officeart/2005/8/layout/radial4"/>
    <dgm:cxn modelId="{FC4369B6-D004-410E-BCA4-7644E61C9675}" srcId="{291F35E5-442C-48BD-B868-7172DF17ADA3}" destId="{1089FDC4-EEE9-4355-8E33-53C62EF28907}" srcOrd="0" destOrd="0" parTransId="{4F067C4A-ECC7-415E-B9F4-7DED36B04ADC}" sibTransId="{7A6D8D38-27A2-436E-8037-B97E7F472312}"/>
    <dgm:cxn modelId="{97E694BD-C9AD-424D-A54B-96C6B9BAA770}" type="presOf" srcId="{BD856542-C232-487F-B0F9-5DB5BED9603D}" destId="{8DE92E26-E4ED-45F9-A147-3B20BD342566}" srcOrd="0" destOrd="0" presId="urn:microsoft.com/office/officeart/2005/8/layout/radial4"/>
    <dgm:cxn modelId="{F12B07C6-C18F-4AC8-8684-53C299C466DF}" type="presOf" srcId="{291F35E5-442C-48BD-B868-7172DF17ADA3}" destId="{93C650CF-1C4C-482B-864A-DC6F01FCC9FC}" srcOrd="0" destOrd="0" presId="urn:microsoft.com/office/officeart/2005/8/layout/radial4"/>
    <dgm:cxn modelId="{3C0D08D4-A112-4DE9-A72F-A64E5AFB24DC}" type="presOf" srcId="{F2830665-1422-4FCC-B799-D9A0FB636731}" destId="{2534A53A-3F9B-4692-A834-861DB144AE1A}" srcOrd="0" destOrd="0" presId="urn:microsoft.com/office/officeart/2005/8/layout/radial4"/>
    <dgm:cxn modelId="{C7D2E2E7-0FA6-4992-ADEF-AFB46D24AAB2}" type="presOf" srcId="{F6AB6833-CF81-4122-A4B2-3E84AD2AA3C1}" destId="{643BF282-24DA-41B5-81EB-D4514B12AA48}" srcOrd="0" destOrd="0" presId="urn:microsoft.com/office/officeart/2005/8/layout/radial4"/>
    <dgm:cxn modelId="{B8D96EF6-68A4-4FE7-A946-E25E79FD7538}" srcId="{1089FDC4-EEE9-4355-8E33-53C62EF28907}" destId="{8443BC7E-C113-43CE-8238-42130F00DE00}" srcOrd="0" destOrd="0" parTransId="{EC58D931-CCB0-44F3-914F-7A062B8FFC13}" sibTransId="{F2ACF3DF-A97F-4DD4-BB8C-B16D709DB34A}"/>
    <dgm:cxn modelId="{A658E8D9-66A7-4657-9B3A-6E62AE62CA5A}" type="presParOf" srcId="{93C650CF-1C4C-482B-864A-DC6F01FCC9FC}" destId="{26165DF6-3646-4AD8-8F50-EEAE0BCCDC43}" srcOrd="0" destOrd="0" presId="urn:microsoft.com/office/officeart/2005/8/layout/radial4"/>
    <dgm:cxn modelId="{7250FEF0-0991-443A-8183-7AF724242261}" type="presParOf" srcId="{93C650CF-1C4C-482B-864A-DC6F01FCC9FC}" destId="{A170EF3A-B4F2-46CA-A9F3-C2BED41BBAD8}" srcOrd="1" destOrd="0" presId="urn:microsoft.com/office/officeart/2005/8/layout/radial4"/>
    <dgm:cxn modelId="{BB178D40-1900-45C6-BEF8-2650ED2376A7}" type="presParOf" srcId="{93C650CF-1C4C-482B-864A-DC6F01FCC9FC}" destId="{B2C5303C-5A21-4086-BBEE-CC2B25B31AE0}" srcOrd="2" destOrd="0" presId="urn:microsoft.com/office/officeart/2005/8/layout/radial4"/>
    <dgm:cxn modelId="{B6DDAFCF-A0FA-40E1-90E4-4A220BC2337A}" type="presParOf" srcId="{93C650CF-1C4C-482B-864A-DC6F01FCC9FC}" destId="{8DE92E26-E4ED-45F9-A147-3B20BD342566}" srcOrd="3" destOrd="0" presId="urn:microsoft.com/office/officeart/2005/8/layout/radial4"/>
    <dgm:cxn modelId="{D1581786-5E17-466C-94E4-61AC7332403C}" type="presParOf" srcId="{93C650CF-1C4C-482B-864A-DC6F01FCC9FC}" destId="{0036681B-9093-47B5-94E3-9620D5AF2018}" srcOrd="4" destOrd="0" presId="urn:microsoft.com/office/officeart/2005/8/layout/radial4"/>
    <dgm:cxn modelId="{090C47C5-D89C-42E1-86B1-BD7D3D85A66F}" type="presParOf" srcId="{93C650CF-1C4C-482B-864A-DC6F01FCC9FC}" destId="{02099232-827A-45F4-BD21-B9EBA5FDAD16}" srcOrd="5" destOrd="0" presId="urn:microsoft.com/office/officeart/2005/8/layout/radial4"/>
    <dgm:cxn modelId="{3E3F9D45-11EC-46C5-BA42-42CED3B1A60A}" type="presParOf" srcId="{93C650CF-1C4C-482B-864A-DC6F01FCC9FC}" destId="{6556222C-A287-403F-8A3B-B8C1BB23BA15}" srcOrd="6" destOrd="0" presId="urn:microsoft.com/office/officeart/2005/8/layout/radial4"/>
    <dgm:cxn modelId="{D71A7D51-8E32-4FA5-93A6-2434BC5AF8D3}" type="presParOf" srcId="{93C650CF-1C4C-482B-864A-DC6F01FCC9FC}" destId="{30469CDA-1FB5-4C5E-8DE5-BECF1F23A370}" srcOrd="7" destOrd="0" presId="urn:microsoft.com/office/officeart/2005/8/layout/radial4"/>
    <dgm:cxn modelId="{E69D1674-FD5E-42F6-B4AD-EB54B34DFF74}" type="presParOf" srcId="{93C650CF-1C4C-482B-864A-DC6F01FCC9FC}" destId="{2534A53A-3F9B-4692-A834-861DB144AE1A}" srcOrd="8" destOrd="0" presId="urn:microsoft.com/office/officeart/2005/8/layout/radial4"/>
    <dgm:cxn modelId="{15CCC0A9-C2FD-4C0D-9F11-7B31BE63789F}" type="presParOf" srcId="{93C650CF-1C4C-482B-864A-DC6F01FCC9FC}" destId="{643BF282-24DA-41B5-81EB-D4514B12AA48}" srcOrd="9" destOrd="0" presId="urn:microsoft.com/office/officeart/2005/8/layout/radial4"/>
    <dgm:cxn modelId="{B3FC1FE6-5452-4427-A86E-BD7305DCAC1C}" type="presParOf" srcId="{93C650CF-1C4C-482B-864A-DC6F01FCC9FC}" destId="{8678E415-449D-4735-8105-FDA5CD6DE284}"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CA05A3-F4BD-4A72-872A-9F473FF1A6A8}"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46B3C5CD-8E26-400E-AFA7-A27A46DCD910}">
      <dgm:prSet/>
      <dgm:spPr/>
      <dgm:t>
        <a:bodyPr/>
        <a:lstStyle/>
        <a:p>
          <a:endParaRPr lang="en-US"/>
        </a:p>
      </dgm:t>
    </dgm:pt>
    <dgm:pt modelId="{782C54B1-E694-4B0F-80F0-5C00741E94A6}" type="parTrans" cxnId="{54E7157D-D585-4AAA-ADD9-0FA46DA97E10}">
      <dgm:prSet/>
      <dgm:spPr/>
      <dgm:t>
        <a:bodyPr/>
        <a:lstStyle/>
        <a:p>
          <a:endParaRPr lang="en-US"/>
        </a:p>
      </dgm:t>
    </dgm:pt>
    <dgm:pt modelId="{02DF859E-2ADD-4871-9A47-CF13F9171461}" type="sibTrans" cxnId="{54E7157D-D585-4AAA-ADD9-0FA46DA97E10}">
      <dgm:prSet/>
      <dgm:spPr/>
      <dgm:t>
        <a:bodyPr/>
        <a:lstStyle/>
        <a:p>
          <a:endParaRPr lang="en-US"/>
        </a:p>
      </dgm:t>
    </dgm:pt>
    <dgm:pt modelId="{74CFF7D2-8AA5-4D11-87A5-D8C90EAFCFF5}">
      <dgm:prSet/>
      <dgm:spPr/>
      <dgm:t>
        <a:bodyPr/>
        <a:lstStyle/>
        <a:p>
          <a:endParaRPr lang="en-US"/>
        </a:p>
      </dgm:t>
    </dgm:pt>
    <dgm:pt modelId="{F6AA4208-DE1B-4C51-850A-A4249AEEF04E}" type="parTrans" cxnId="{03386D81-B5AB-4653-8CA6-E1B059D54798}">
      <dgm:prSet/>
      <dgm:spPr/>
      <dgm:t>
        <a:bodyPr/>
        <a:lstStyle/>
        <a:p>
          <a:endParaRPr lang="en-US"/>
        </a:p>
      </dgm:t>
    </dgm:pt>
    <dgm:pt modelId="{A0C8C9DF-A3B6-4FEE-87D9-025602A52069}" type="sibTrans" cxnId="{03386D81-B5AB-4653-8CA6-E1B059D54798}">
      <dgm:prSet/>
      <dgm:spPr/>
      <dgm:t>
        <a:bodyPr/>
        <a:lstStyle/>
        <a:p>
          <a:endParaRPr lang="en-US"/>
        </a:p>
      </dgm:t>
    </dgm:pt>
    <dgm:pt modelId="{F5046041-31A0-48F3-9812-52EF7FFE272B}">
      <dgm:prSet/>
      <dgm:spPr/>
      <dgm:t>
        <a:bodyPr/>
        <a:lstStyle/>
        <a:p>
          <a:endParaRPr lang="en-US"/>
        </a:p>
      </dgm:t>
    </dgm:pt>
    <dgm:pt modelId="{96F596F5-67CA-43F1-A184-1DB641635D22}" type="parTrans" cxnId="{E0938512-8A24-47BD-9520-65F7A766AB32}">
      <dgm:prSet/>
      <dgm:spPr/>
      <dgm:t>
        <a:bodyPr/>
        <a:lstStyle/>
        <a:p>
          <a:endParaRPr lang="en-US"/>
        </a:p>
      </dgm:t>
    </dgm:pt>
    <dgm:pt modelId="{27B09EF2-5705-4ADD-8951-515D4D4D4CC1}" type="sibTrans" cxnId="{E0938512-8A24-47BD-9520-65F7A766AB32}">
      <dgm:prSet/>
      <dgm:spPr/>
      <dgm:t>
        <a:bodyPr/>
        <a:lstStyle/>
        <a:p>
          <a:endParaRPr lang="en-US"/>
        </a:p>
      </dgm:t>
    </dgm:pt>
    <dgm:pt modelId="{A5DFFA96-7CC3-4095-B820-37F2FDFA987E}">
      <dgm:prSet/>
      <dgm:spPr/>
      <dgm:t>
        <a:bodyPr/>
        <a:lstStyle/>
        <a:p>
          <a:endParaRPr lang="en-US"/>
        </a:p>
      </dgm:t>
    </dgm:pt>
    <dgm:pt modelId="{A88F025E-8E52-47DA-8F59-495BCCABA0D3}" type="parTrans" cxnId="{B8057DB7-014E-4835-BFBD-A2BDE0B2D372}">
      <dgm:prSet/>
      <dgm:spPr/>
      <dgm:t>
        <a:bodyPr/>
        <a:lstStyle/>
        <a:p>
          <a:endParaRPr lang="en-US"/>
        </a:p>
      </dgm:t>
    </dgm:pt>
    <dgm:pt modelId="{DA305820-1C6C-43E3-8FE0-FCC42293EE91}" type="sibTrans" cxnId="{B8057DB7-014E-4835-BFBD-A2BDE0B2D372}">
      <dgm:prSet/>
      <dgm:spPr/>
      <dgm:t>
        <a:bodyPr/>
        <a:lstStyle/>
        <a:p>
          <a:endParaRPr lang="en-US"/>
        </a:p>
      </dgm:t>
    </dgm:pt>
    <dgm:pt modelId="{3FA63103-089A-4E9F-8515-3443C332B273}">
      <dgm:prSet custT="1"/>
      <dgm:spPr/>
      <dgm:t>
        <a:bodyPr/>
        <a:lstStyle/>
        <a:p>
          <a:pPr>
            <a:lnSpc>
              <a:spcPct val="100000"/>
            </a:lnSpc>
            <a:defRPr cap="all"/>
          </a:pPr>
          <a:r>
            <a:rPr lang="en-US" sz="3600" b="0" i="1" dirty="0">
              <a:solidFill>
                <a:schemeClr val="tx1"/>
              </a:solidFill>
              <a:latin typeface="Aptos Black" panose="020B0004020202020204" pitchFamily="34" charset="0"/>
            </a:rPr>
            <a:t>What is your role?</a:t>
          </a:r>
          <a:endParaRPr lang="en-US" sz="3600" dirty="0">
            <a:solidFill>
              <a:schemeClr val="tx1"/>
            </a:solidFill>
            <a:latin typeface="Aptos Black" panose="020B0004020202020204" pitchFamily="34" charset="0"/>
          </a:endParaRPr>
        </a:p>
      </dgm:t>
    </dgm:pt>
    <dgm:pt modelId="{A5D4D948-B751-44FC-9B85-BF51F513E956}" type="sibTrans" cxnId="{3BB9D296-EB6A-467E-9B05-36424D3C11D9}">
      <dgm:prSet/>
      <dgm:spPr/>
      <dgm:t>
        <a:bodyPr/>
        <a:lstStyle/>
        <a:p>
          <a:endParaRPr lang="en-US"/>
        </a:p>
      </dgm:t>
    </dgm:pt>
    <dgm:pt modelId="{173D5D5C-F2BE-496A-86CE-E8BB1035348B}" type="parTrans" cxnId="{3BB9D296-EB6A-467E-9B05-36424D3C11D9}">
      <dgm:prSet/>
      <dgm:spPr/>
      <dgm:t>
        <a:bodyPr/>
        <a:lstStyle/>
        <a:p>
          <a:endParaRPr lang="en-US"/>
        </a:p>
      </dgm:t>
    </dgm:pt>
    <dgm:pt modelId="{3F38C43C-4217-4A21-9DAF-3ABA90532B75}" type="pres">
      <dgm:prSet presAssocID="{EECA05A3-F4BD-4A72-872A-9F473FF1A6A8}" presName="root" presStyleCnt="0">
        <dgm:presLayoutVars>
          <dgm:dir/>
          <dgm:resizeHandles val="exact"/>
        </dgm:presLayoutVars>
      </dgm:prSet>
      <dgm:spPr/>
    </dgm:pt>
    <dgm:pt modelId="{64F7ACD5-E685-4D7B-9C41-8DECC0D1153C}" type="pres">
      <dgm:prSet presAssocID="{3FA63103-089A-4E9F-8515-3443C332B273}" presName="compNode" presStyleCnt="0"/>
      <dgm:spPr/>
    </dgm:pt>
    <dgm:pt modelId="{C6CE3CE4-1CF0-4141-AC6B-09CF299474C9}" type="pres">
      <dgm:prSet presAssocID="{3FA63103-089A-4E9F-8515-3443C332B273}" presName="iconBgRect" presStyleLbl="bgShp" presStyleIdx="0" presStyleCnt="1"/>
      <dgm:spPr>
        <a:solidFill>
          <a:schemeClr val="tx1"/>
        </a:solidFill>
      </dgm:spPr>
    </dgm:pt>
    <dgm:pt modelId="{C86FE641-97C6-4668-91A8-C40B38BBC7EF}" type="pres">
      <dgm:prSet presAssocID="{3FA63103-089A-4E9F-8515-3443C332B273}"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0915597D-A11E-4BC7-9728-57F3CBC45DCF}" type="pres">
      <dgm:prSet presAssocID="{3FA63103-089A-4E9F-8515-3443C332B273}" presName="spaceRect" presStyleCnt="0"/>
      <dgm:spPr/>
    </dgm:pt>
    <dgm:pt modelId="{39F73CEA-619E-47C2-9100-4AA79C715FC4}" type="pres">
      <dgm:prSet presAssocID="{3FA63103-089A-4E9F-8515-3443C332B273}" presName="textRect" presStyleLbl="revTx" presStyleIdx="0" presStyleCnt="1" custScaleX="338667">
        <dgm:presLayoutVars>
          <dgm:chMax val="1"/>
          <dgm:chPref val="1"/>
        </dgm:presLayoutVars>
      </dgm:prSet>
      <dgm:spPr/>
    </dgm:pt>
  </dgm:ptLst>
  <dgm:cxnLst>
    <dgm:cxn modelId="{2FAD0408-324A-4F7E-979C-810EA3BA848E}" type="presOf" srcId="{3FA63103-089A-4E9F-8515-3443C332B273}" destId="{39F73CEA-619E-47C2-9100-4AA79C715FC4}" srcOrd="0" destOrd="0" presId="urn:microsoft.com/office/officeart/2018/5/layout/IconCircleLabelList"/>
    <dgm:cxn modelId="{E0938512-8A24-47BD-9520-65F7A766AB32}" srcId="{3FA63103-089A-4E9F-8515-3443C332B273}" destId="{F5046041-31A0-48F3-9812-52EF7FFE272B}" srcOrd="2" destOrd="0" parTransId="{96F596F5-67CA-43F1-A184-1DB641635D22}" sibTransId="{27B09EF2-5705-4ADD-8951-515D4D4D4CC1}"/>
    <dgm:cxn modelId="{54E7157D-D585-4AAA-ADD9-0FA46DA97E10}" srcId="{3FA63103-089A-4E9F-8515-3443C332B273}" destId="{46B3C5CD-8E26-400E-AFA7-A27A46DCD910}" srcOrd="0" destOrd="0" parTransId="{782C54B1-E694-4B0F-80F0-5C00741E94A6}" sibTransId="{02DF859E-2ADD-4871-9A47-CF13F9171461}"/>
    <dgm:cxn modelId="{03386D81-B5AB-4653-8CA6-E1B059D54798}" srcId="{3FA63103-089A-4E9F-8515-3443C332B273}" destId="{74CFF7D2-8AA5-4D11-87A5-D8C90EAFCFF5}" srcOrd="1" destOrd="0" parTransId="{F6AA4208-DE1B-4C51-850A-A4249AEEF04E}" sibTransId="{A0C8C9DF-A3B6-4FEE-87D9-025602A52069}"/>
    <dgm:cxn modelId="{9480E18F-9540-4816-95F3-77A00B8972B7}" type="presOf" srcId="{EECA05A3-F4BD-4A72-872A-9F473FF1A6A8}" destId="{3F38C43C-4217-4A21-9DAF-3ABA90532B75}" srcOrd="0" destOrd="0" presId="urn:microsoft.com/office/officeart/2018/5/layout/IconCircleLabelList"/>
    <dgm:cxn modelId="{3BB9D296-EB6A-467E-9B05-36424D3C11D9}" srcId="{EECA05A3-F4BD-4A72-872A-9F473FF1A6A8}" destId="{3FA63103-089A-4E9F-8515-3443C332B273}" srcOrd="0" destOrd="0" parTransId="{173D5D5C-F2BE-496A-86CE-E8BB1035348B}" sibTransId="{A5D4D948-B751-44FC-9B85-BF51F513E956}"/>
    <dgm:cxn modelId="{B8057DB7-014E-4835-BFBD-A2BDE0B2D372}" srcId="{3FA63103-089A-4E9F-8515-3443C332B273}" destId="{A5DFFA96-7CC3-4095-B820-37F2FDFA987E}" srcOrd="3" destOrd="0" parTransId="{A88F025E-8E52-47DA-8F59-495BCCABA0D3}" sibTransId="{DA305820-1C6C-43E3-8FE0-FCC42293EE91}"/>
    <dgm:cxn modelId="{CBA70E4E-9A24-43DB-B1B1-7C8208A7EDAF}" type="presParOf" srcId="{3F38C43C-4217-4A21-9DAF-3ABA90532B75}" destId="{64F7ACD5-E685-4D7B-9C41-8DECC0D1153C}" srcOrd="0" destOrd="0" presId="urn:microsoft.com/office/officeart/2018/5/layout/IconCircleLabelList"/>
    <dgm:cxn modelId="{6D722795-39A1-48BA-A7C3-E30F6A765EDD}" type="presParOf" srcId="{64F7ACD5-E685-4D7B-9C41-8DECC0D1153C}" destId="{C6CE3CE4-1CF0-4141-AC6B-09CF299474C9}" srcOrd="0" destOrd="0" presId="urn:microsoft.com/office/officeart/2018/5/layout/IconCircleLabelList"/>
    <dgm:cxn modelId="{72BFB77D-E09B-44C2-91A6-8CF4B0E01C66}" type="presParOf" srcId="{64F7ACD5-E685-4D7B-9C41-8DECC0D1153C}" destId="{C86FE641-97C6-4668-91A8-C40B38BBC7EF}" srcOrd="1" destOrd="0" presId="urn:microsoft.com/office/officeart/2018/5/layout/IconCircleLabelList"/>
    <dgm:cxn modelId="{AC4C34AB-8516-4611-BAD7-D3A99019DB53}" type="presParOf" srcId="{64F7ACD5-E685-4D7B-9C41-8DECC0D1153C}" destId="{0915597D-A11E-4BC7-9728-57F3CBC45DCF}" srcOrd="2" destOrd="0" presId="urn:microsoft.com/office/officeart/2018/5/layout/IconCircleLabelList"/>
    <dgm:cxn modelId="{9CD9012C-EC5A-46C3-90DC-9759F66D9DC7}" type="presParOf" srcId="{64F7ACD5-E685-4D7B-9C41-8DECC0D1153C}" destId="{39F73CEA-619E-47C2-9100-4AA79C715FC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F35E5-442C-48BD-B868-7172DF17ADA3}" type="doc">
      <dgm:prSet loTypeId="urn:microsoft.com/office/officeart/2005/8/layout/radial6" loCatId="cycle" qsTypeId="urn:microsoft.com/office/officeart/2005/8/quickstyle/simple5" qsCatId="simple" csTypeId="urn:microsoft.com/office/officeart/2005/8/colors/accent1_5" csCatId="accent1" phldr="1"/>
      <dgm:spPr/>
      <dgm:t>
        <a:bodyPr/>
        <a:lstStyle/>
        <a:p>
          <a:endParaRPr lang="en-US"/>
        </a:p>
      </dgm:t>
    </dgm:pt>
    <dgm:pt modelId="{1089FDC4-EEE9-4355-8E33-53C62EF28907}">
      <dgm:prSet phldrT="[Text]" custT="1"/>
      <dgm:spPr>
        <a:solidFill>
          <a:schemeClr val="tx1"/>
        </a:solidFill>
      </dgm:spPr>
      <dgm:t>
        <a:bodyPr/>
        <a:lstStyle/>
        <a:p>
          <a:r>
            <a:rPr lang="en-US" sz="2800" dirty="0">
              <a:latin typeface="Aptos Black" panose="020B0004020202020204" pitchFamily="34" charset="0"/>
            </a:rPr>
            <a:t>Leading Innovation</a:t>
          </a:r>
        </a:p>
      </dgm:t>
    </dgm:pt>
    <dgm:pt modelId="{4F067C4A-ECC7-415E-B9F4-7DED36B04ADC}" type="parTrans" cxnId="{FC4369B6-D004-410E-BCA4-7644E61C9675}">
      <dgm:prSet/>
      <dgm:spPr/>
      <dgm:t>
        <a:bodyPr/>
        <a:lstStyle/>
        <a:p>
          <a:endParaRPr lang="en-US"/>
        </a:p>
      </dgm:t>
    </dgm:pt>
    <dgm:pt modelId="{7A6D8D38-27A2-436E-8037-B97E7F472312}" type="sibTrans" cxnId="{FC4369B6-D004-410E-BCA4-7644E61C9675}">
      <dgm:prSet/>
      <dgm:spPr/>
      <dgm:t>
        <a:bodyPr/>
        <a:lstStyle/>
        <a:p>
          <a:endParaRPr lang="en-US"/>
        </a:p>
      </dgm:t>
    </dgm:pt>
    <dgm:pt modelId="{8443BC7E-C113-43CE-8238-42130F00DE00}">
      <dgm:prSet phldrT="[Text]" custT="1"/>
      <dgm:spPr>
        <a:solidFill>
          <a:schemeClr val="tx1"/>
        </a:solidFill>
      </dgm:spPr>
      <dgm:t>
        <a:bodyPr/>
        <a:lstStyle/>
        <a:p>
          <a:r>
            <a:rPr lang="en-US" sz="1800" b="1" dirty="0">
              <a:solidFill>
                <a:srgbClr val="FFFF00"/>
              </a:solidFill>
              <a:latin typeface="Aptos Light" panose="020B0004020202020204" pitchFamily="34" charset="0"/>
            </a:rPr>
            <a:t>Model the Way</a:t>
          </a:r>
        </a:p>
      </dgm:t>
    </dgm:pt>
    <dgm:pt modelId="{EC58D931-CCB0-44F3-914F-7A062B8FFC13}" type="parTrans" cxnId="{B8D96EF6-68A4-4FE7-A946-E25E79FD7538}">
      <dgm:prSet/>
      <dgm:spPr>
        <a:solidFill>
          <a:schemeClr val="tx1"/>
        </a:solidFill>
      </dgm:spPr>
      <dgm:t>
        <a:bodyPr/>
        <a:lstStyle/>
        <a:p>
          <a:endParaRPr lang="en-US"/>
        </a:p>
      </dgm:t>
    </dgm:pt>
    <dgm:pt modelId="{F2ACF3DF-A97F-4DD4-BB8C-B16D709DB34A}" type="sibTrans" cxnId="{B8D96EF6-68A4-4FE7-A946-E25E79FD7538}">
      <dgm:prSet/>
      <dgm:spPr/>
      <dgm:t>
        <a:bodyPr/>
        <a:lstStyle/>
        <a:p>
          <a:endParaRPr lang="en-US"/>
        </a:p>
      </dgm:t>
    </dgm:pt>
    <dgm:pt modelId="{A95E67C5-0224-4D5E-9E42-31F024896DED}">
      <dgm:prSet phldrT="[Text]" custT="1"/>
      <dgm:spPr>
        <a:solidFill>
          <a:schemeClr val="tx1"/>
        </a:solidFill>
      </dgm:spPr>
      <dgm:t>
        <a:bodyPr/>
        <a:lstStyle/>
        <a:p>
          <a:r>
            <a:rPr lang="en-US" sz="1800" b="1" dirty="0">
              <a:solidFill>
                <a:srgbClr val="FFFF00"/>
              </a:solidFill>
              <a:latin typeface="Aptos Light" panose="020B0004020202020204" pitchFamily="34" charset="0"/>
            </a:rPr>
            <a:t>Inspire a Shared Vision</a:t>
          </a:r>
        </a:p>
      </dgm:t>
    </dgm:pt>
    <dgm:pt modelId="{BD856542-C232-487F-B0F9-5DB5BED9603D}" type="parTrans" cxnId="{986CB970-F391-4B41-B539-775B5D0DB5AF}">
      <dgm:prSet/>
      <dgm:spPr>
        <a:solidFill>
          <a:schemeClr val="tx1"/>
        </a:solidFill>
      </dgm:spPr>
      <dgm:t>
        <a:bodyPr/>
        <a:lstStyle/>
        <a:p>
          <a:endParaRPr lang="en-US"/>
        </a:p>
      </dgm:t>
    </dgm:pt>
    <dgm:pt modelId="{B7B64695-B029-4EB6-8F85-13D1F775A2EE}" type="sibTrans" cxnId="{986CB970-F391-4B41-B539-775B5D0DB5AF}">
      <dgm:prSet/>
      <dgm:spPr/>
      <dgm:t>
        <a:bodyPr/>
        <a:lstStyle/>
        <a:p>
          <a:endParaRPr lang="en-US"/>
        </a:p>
      </dgm:t>
    </dgm:pt>
    <dgm:pt modelId="{A66407F7-B45C-409C-B1C9-27A8B697E308}">
      <dgm:prSet phldrT="[Text]" custT="1"/>
      <dgm:spPr>
        <a:solidFill>
          <a:schemeClr val="tx1"/>
        </a:solidFill>
      </dgm:spPr>
      <dgm:t>
        <a:bodyPr/>
        <a:lstStyle/>
        <a:p>
          <a:r>
            <a:rPr lang="en-US" sz="1800" b="1" dirty="0">
              <a:solidFill>
                <a:srgbClr val="FFFF00"/>
              </a:solidFill>
              <a:latin typeface="Aptos Light" panose="020B0004020202020204" pitchFamily="34" charset="0"/>
            </a:rPr>
            <a:t>Challenge the Process</a:t>
          </a:r>
        </a:p>
      </dgm:t>
    </dgm:pt>
    <dgm:pt modelId="{BD376816-198C-40DF-954D-BDCD18259E96}" type="parTrans" cxnId="{F7001208-2756-4986-B56C-8CD3EEEB3773}">
      <dgm:prSet/>
      <dgm:spPr>
        <a:solidFill>
          <a:schemeClr val="tx1"/>
        </a:solidFill>
      </dgm:spPr>
      <dgm:t>
        <a:bodyPr/>
        <a:lstStyle/>
        <a:p>
          <a:endParaRPr lang="en-US"/>
        </a:p>
      </dgm:t>
    </dgm:pt>
    <dgm:pt modelId="{3E33E2CF-5494-43F2-9D05-0F066FE88397}" type="sibTrans" cxnId="{F7001208-2756-4986-B56C-8CD3EEEB3773}">
      <dgm:prSet/>
      <dgm:spPr/>
      <dgm:t>
        <a:bodyPr/>
        <a:lstStyle/>
        <a:p>
          <a:endParaRPr lang="en-US"/>
        </a:p>
      </dgm:t>
    </dgm:pt>
    <dgm:pt modelId="{EC37E5B4-BFE1-4870-A80C-4986EC9CEBC9}">
      <dgm:prSet phldrT="[Text]" custT="1"/>
      <dgm:spPr>
        <a:solidFill>
          <a:schemeClr val="tx1"/>
        </a:solidFill>
      </dgm:spPr>
      <dgm:t>
        <a:bodyPr/>
        <a:lstStyle/>
        <a:p>
          <a:r>
            <a:rPr lang="en-US" sz="1800" b="1" dirty="0">
              <a:solidFill>
                <a:srgbClr val="FFFF00"/>
              </a:solidFill>
              <a:latin typeface="Aptos Light" panose="020B0004020202020204" pitchFamily="34" charset="0"/>
            </a:rPr>
            <a:t>Encourage the Heart</a:t>
          </a:r>
        </a:p>
      </dgm:t>
    </dgm:pt>
    <dgm:pt modelId="{F6AB6833-CF81-4122-A4B2-3E84AD2AA3C1}" type="parTrans" cxnId="{31118A50-B4D9-4A27-BB49-17A0DDCFD7B9}">
      <dgm:prSet/>
      <dgm:spPr>
        <a:solidFill>
          <a:schemeClr val="tx1"/>
        </a:solidFill>
      </dgm:spPr>
      <dgm:t>
        <a:bodyPr/>
        <a:lstStyle/>
        <a:p>
          <a:endParaRPr lang="en-US"/>
        </a:p>
      </dgm:t>
    </dgm:pt>
    <dgm:pt modelId="{5985E00D-AF11-437F-A70B-B145A664473C}" type="sibTrans" cxnId="{31118A50-B4D9-4A27-BB49-17A0DDCFD7B9}">
      <dgm:prSet/>
      <dgm:spPr/>
      <dgm:t>
        <a:bodyPr/>
        <a:lstStyle/>
        <a:p>
          <a:endParaRPr lang="en-US"/>
        </a:p>
      </dgm:t>
    </dgm:pt>
    <dgm:pt modelId="{F2830665-1422-4FCC-B799-D9A0FB636731}">
      <dgm:prSet phldrT="[Text]" custT="1"/>
      <dgm:spPr>
        <a:solidFill>
          <a:schemeClr val="tx1"/>
        </a:solidFill>
      </dgm:spPr>
      <dgm:t>
        <a:bodyPr/>
        <a:lstStyle/>
        <a:p>
          <a:r>
            <a:rPr lang="en-US" sz="1800" b="1" dirty="0">
              <a:solidFill>
                <a:srgbClr val="FFFF00"/>
              </a:solidFill>
              <a:latin typeface="Aptos Light" panose="020B0004020202020204" pitchFamily="34" charset="0"/>
            </a:rPr>
            <a:t>Enable Action</a:t>
          </a:r>
        </a:p>
      </dgm:t>
    </dgm:pt>
    <dgm:pt modelId="{E3271A70-B8F7-4FB9-8A06-0031374AD4C0}" type="parTrans" cxnId="{0BFA2652-91FA-47FE-808D-FD8A0CEF722F}">
      <dgm:prSet/>
      <dgm:spPr>
        <a:solidFill>
          <a:schemeClr val="tx1"/>
        </a:solidFill>
      </dgm:spPr>
      <dgm:t>
        <a:bodyPr/>
        <a:lstStyle/>
        <a:p>
          <a:endParaRPr lang="en-US"/>
        </a:p>
      </dgm:t>
    </dgm:pt>
    <dgm:pt modelId="{CEEC77B9-AC06-4EA8-AA93-6DF1E6B84121}" type="sibTrans" cxnId="{0BFA2652-91FA-47FE-808D-FD8A0CEF722F}">
      <dgm:prSet/>
      <dgm:spPr/>
      <dgm:t>
        <a:bodyPr/>
        <a:lstStyle/>
        <a:p>
          <a:endParaRPr lang="en-US"/>
        </a:p>
      </dgm:t>
    </dgm:pt>
    <dgm:pt modelId="{C236563F-62C8-402F-9AC1-2A94E29D11C5}" type="pres">
      <dgm:prSet presAssocID="{291F35E5-442C-48BD-B868-7172DF17ADA3}" presName="Name0" presStyleCnt="0">
        <dgm:presLayoutVars>
          <dgm:chMax val="1"/>
          <dgm:dir/>
          <dgm:animLvl val="ctr"/>
          <dgm:resizeHandles val="exact"/>
        </dgm:presLayoutVars>
      </dgm:prSet>
      <dgm:spPr/>
    </dgm:pt>
    <dgm:pt modelId="{63869CAF-6691-4FAC-88FF-A01894AA7BEA}" type="pres">
      <dgm:prSet presAssocID="{1089FDC4-EEE9-4355-8E33-53C62EF28907}" presName="centerShape" presStyleLbl="node0" presStyleIdx="0" presStyleCnt="1" custScaleX="115515"/>
      <dgm:spPr/>
    </dgm:pt>
    <dgm:pt modelId="{A6512282-E770-4AA0-BE69-550376DEEAAC}" type="pres">
      <dgm:prSet presAssocID="{8443BC7E-C113-43CE-8238-42130F00DE00}" presName="node" presStyleLbl="node1" presStyleIdx="0" presStyleCnt="5">
        <dgm:presLayoutVars>
          <dgm:bulletEnabled val="1"/>
        </dgm:presLayoutVars>
      </dgm:prSet>
      <dgm:spPr/>
    </dgm:pt>
    <dgm:pt modelId="{FB71C9E5-E697-473A-B5FF-48A1FA2FF502}" type="pres">
      <dgm:prSet presAssocID="{8443BC7E-C113-43CE-8238-42130F00DE00}" presName="dummy" presStyleCnt="0"/>
      <dgm:spPr/>
    </dgm:pt>
    <dgm:pt modelId="{1E51E6F6-6118-4848-9F03-6D8EE4B07C5A}" type="pres">
      <dgm:prSet presAssocID="{F2ACF3DF-A97F-4DD4-BB8C-B16D709DB34A}" presName="sibTrans" presStyleLbl="sibTrans2D1" presStyleIdx="0" presStyleCnt="5"/>
      <dgm:spPr/>
    </dgm:pt>
    <dgm:pt modelId="{29F66CE3-3F4E-4628-828D-1699C2A5D82E}" type="pres">
      <dgm:prSet presAssocID="{A95E67C5-0224-4D5E-9E42-31F024896DED}" presName="node" presStyleLbl="node1" presStyleIdx="1" presStyleCnt="5">
        <dgm:presLayoutVars>
          <dgm:bulletEnabled val="1"/>
        </dgm:presLayoutVars>
      </dgm:prSet>
      <dgm:spPr/>
    </dgm:pt>
    <dgm:pt modelId="{D40906E3-0335-497D-9FA7-CEAF2031D19C}" type="pres">
      <dgm:prSet presAssocID="{A95E67C5-0224-4D5E-9E42-31F024896DED}" presName="dummy" presStyleCnt="0"/>
      <dgm:spPr/>
    </dgm:pt>
    <dgm:pt modelId="{E248F1E0-EE80-43EF-AFFD-7E36229C3FB0}" type="pres">
      <dgm:prSet presAssocID="{B7B64695-B029-4EB6-8F85-13D1F775A2EE}" presName="sibTrans" presStyleLbl="sibTrans2D1" presStyleIdx="1" presStyleCnt="5"/>
      <dgm:spPr/>
    </dgm:pt>
    <dgm:pt modelId="{81C7B650-3757-46B0-9B02-FE5CF42304C7}" type="pres">
      <dgm:prSet presAssocID="{A66407F7-B45C-409C-B1C9-27A8B697E308}" presName="node" presStyleLbl="node1" presStyleIdx="2" presStyleCnt="5">
        <dgm:presLayoutVars>
          <dgm:bulletEnabled val="1"/>
        </dgm:presLayoutVars>
      </dgm:prSet>
      <dgm:spPr/>
    </dgm:pt>
    <dgm:pt modelId="{735DAEC4-9864-43B1-A8BD-F5C8E39ADA12}" type="pres">
      <dgm:prSet presAssocID="{A66407F7-B45C-409C-B1C9-27A8B697E308}" presName="dummy" presStyleCnt="0"/>
      <dgm:spPr/>
    </dgm:pt>
    <dgm:pt modelId="{B8302B9B-1592-496F-8CCA-E155D8409B9B}" type="pres">
      <dgm:prSet presAssocID="{3E33E2CF-5494-43F2-9D05-0F066FE88397}" presName="sibTrans" presStyleLbl="sibTrans2D1" presStyleIdx="2" presStyleCnt="5"/>
      <dgm:spPr/>
    </dgm:pt>
    <dgm:pt modelId="{75ECBF9A-40D2-4FA6-AA37-510BFB1962C3}" type="pres">
      <dgm:prSet presAssocID="{F2830665-1422-4FCC-B799-D9A0FB636731}" presName="node" presStyleLbl="node1" presStyleIdx="3" presStyleCnt="5">
        <dgm:presLayoutVars>
          <dgm:bulletEnabled val="1"/>
        </dgm:presLayoutVars>
      </dgm:prSet>
      <dgm:spPr/>
    </dgm:pt>
    <dgm:pt modelId="{CCA7DB79-DA37-4A21-902C-7DA13567840F}" type="pres">
      <dgm:prSet presAssocID="{F2830665-1422-4FCC-B799-D9A0FB636731}" presName="dummy" presStyleCnt="0"/>
      <dgm:spPr/>
    </dgm:pt>
    <dgm:pt modelId="{8E1AB050-8AC9-47D3-98D1-BBA8217F5D53}" type="pres">
      <dgm:prSet presAssocID="{CEEC77B9-AC06-4EA8-AA93-6DF1E6B84121}" presName="sibTrans" presStyleLbl="sibTrans2D1" presStyleIdx="3" presStyleCnt="5"/>
      <dgm:spPr/>
    </dgm:pt>
    <dgm:pt modelId="{70673AD5-3050-4816-987D-5B542A41FA23}" type="pres">
      <dgm:prSet presAssocID="{EC37E5B4-BFE1-4870-A80C-4986EC9CEBC9}" presName="node" presStyleLbl="node1" presStyleIdx="4" presStyleCnt="5">
        <dgm:presLayoutVars>
          <dgm:bulletEnabled val="1"/>
        </dgm:presLayoutVars>
      </dgm:prSet>
      <dgm:spPr/>
    </dgm:pt>
    <dgm:pt modelId="{ED03D1F3-3126-434C-95F8-7F27D0850D8D}" type="pres">
      <dgm:prSet presAssocID="{EC37E5B4-BFE1-4870-A80C-4986EC9CEBC9}" presName="dummy" presStyleCnt="0"/>
      <dgm:spPr/>
    </dgm:pt>
    <dgm:pt modelId="{D134FC78-4DF2-4653-A033-45A34B5EDDEE}" type="pres">
      <dgm:prSet presAssocID="{5985E00D-AF11-437F-A70B-B145A664473C}" presName="sibTrans" presStyleLbl="sibTrans2D1" presStyleIdx="4" presStyleCnt="5"/>
      <dgm:spPr/>
    </dgm:pt>
  </dgm:ptLst>
  <dgm:cxnLst>
    <dgm:cxn modelId="{F7001208-2756-4986-B56C-8CD3EEEB3773}" srcId="{1089FDC4-EEE9-4355-8E33-53C62EF28907}" destId="{A66407F7-B45C-409C-B1C9-27A8B697E308}" srcOrd="2" destOrd="0" parTransId="{BD376816-198C-40DF-954D-BDCD18259E96}" sibTransId="{3E33E2CF-5494-43F2-9D05-0F066FE88397}"/>
    <dgm:cxn modelId="{70845508-50F1-44D4-BA30-BBC5D9BE296D}" type="presOf" srcId="{F2830665-1422-4FCC-B799-D9A0FB636731}" destId="{75ECBF9A-40D2-4FA6-AA37-510BFB1962C3}" srcOrd="0" destOrd="0" presId="urn:microsoft.com/office/officeart/2005/8/layout/radial6"/>
    <dgm:cxn modelId="{28CADF11-3C47-4DD0-A5F2-82677F5E3DDC}" type="presOf" srcId="{EC37E5B4-BFE1-4870-A80C-4986EC9CEBC9}" destId="{70673AD5-3050-4816-987D-5B542A41FA23}" srcOrd="0" destOrd="0" presId="urn:microsoft.com/office/officeart/2005/8/layout/radial6"/>
    <dgm:cxn modelId="{4EA22028-4029-426D-93C7-32C7B1E7A4BF}" type="presOf" srcId="{291F35E5-442C-48BD-B868-7172DF17ADA3}" destId="{C236563F-62C8-402F-9AC1-2A94E29D11C5}" srcOrd="0" destOrd="0" presId="urn:microsoft.com/office/officeart/2005/8/layout/radial6"/>
    <dgm:cxn modelId="{D0F2033B-6F80-4829-B75A-2FBF9C36946D}" type="presOf" srcId="{1089FDC4-EEE9-4355-8E33-53C62EF28907}" destId="{63869CAF-6691-4FAC-88FF-A01894AA7BEA}" srcOrd="0" destOrd="0" presId="urn:microsoft.com/office/officeart/2005/8/layout/radial6"/>
    <dgm:cxn modelId="{DE8E7362-5E63-4192-AA4D-D448EDFB29A2}" type="presOf" srcId="{5985E00D-AF11-437F-A70B-B145A664473C}" destId="{D134FC78-4DF2-4653-A033-45A34B5EDDEE}" srcOrd="0" destOrd="0" presId="urn:microsoft.com/office/officeart/2005/8/layout/radial6"/>
    <dgm:cxn modelId="{6857AB45-A7EC-4528-BBEC-9354B160D78B}" type="presOf" srcId="{F2ACF3DF-A97F-4DD4-BB8C-B16D709DB34A}" destId="{1E51E6F6-6118-4848-9F03-6D8EE4B07C5A}" srcOrd="0" destOrd="0" presId="urn:microsoft.com/office/officeart/2005/8/layout/radial6"/>
    <dgm:cxn modelId="{FB400F6B-DCCB-4E90-B37A-B3E0E0044A58}" type="presOf" srcId="{A95E67C5-0224-4D5E-9E42-31F024896DED}" destId="{29F66CE3-3F4E-4628-828D-1699C2A5D82E}" srcOrd="0" destOrd="0" presId="urn:microsoft.com/office/officeart/2005/8/layout/radial6"/>
    <dgm:cxn modelId="{31118A50-B4D9-4A27-BB49-17A0DDCFD7B9}" srcId="{1089FDC4-EEE9-4355-8E33-53C62EF28907}" destId="{EC37E5B4-BFE1-4870-A80C-4986EC9CEBC9}" srcOrd="4" destOrd="0" parTransId="{F6AB6833-CF81-4122-A4B2-3E84AD2AA3C1}" sibTransId="{5985E00D-AF11-437F-A70B-B145A664473C}"/>
    <dgm:cxn modelId="{986CB970-F391-4B41-B539-775B5D0DB5AF}" srcId="{1089FDC4-EEE9-4355-8E33-53C62EF28907}" destId="{A95E67C5-0224-4D5E-9E42-31F024896DED}" srcOrd="1" destOrd="0" parTransId="{BD856542-C232-487F-B0F9-5DB5BED9603D}" sibTransId="{B7B64695-B029-4EB6-8F85-13D1F775A2EE}"/>
    <dgm:cxn modelId="{0BFA2652-91FA-47FE-808D-FD8A0CEF722F}" srcId="{1089FDC4-EEE9-4355-8E33-53C62EF28907}" destId="{F2830665-1422-4FCC-B799-D9A0FB636731}" srcOrd="3" destOrd="0" parTransId="{E3271A70-B8F7-4FB9-8A06-0031374AD4C0}" sibTransId="{CEEC77B9-AC06-4EA8-AA93-6DF1E6B84121}"/>
    <dgm:cxn modelId="{5BB24678-58D8-4BDA-B38B-3138BBAD3191}" type="presOf" srcId="{3E33E2CF-5494-43F2-9D05-0F066FE88397}" destId="{B8302B9B-1592-496F-8CCA-E155D8409B9B}" srcOrd="0" destOrd="0" presId="urn:microsoft.com/office/officeart/2005/8/layout/radial6"/>
    <dgm:cxn modelId="{6E8FE37D-9D05-410F-B4F7-2933F37D7B34}" type="presOf" srcId="{B7B64695-B029-4EB6-8F85-13D1F775A2EE}" destId="{E248F1E0-EE80-43EF-AFFD-7E36229C3FB0}" srcOrd="0" destOrd="0" presId="urn:microsoft.com/office/officeart/2005/8/layout/radial6"/>
    <dgm:cxn modelId="{079FE086-9055-4D6F-9F85-916D44E5CA2A}" type="presOf" srcId="{CEEC77B9-AC06-4EA8-AA93-6DF1E6B84121}" destId="{8E1AB050-8AC9-47D3-98D1-BBA8217F5D53}" srcOrd="0" destOrd="0" presId="urn:microsoft.com/office/officeart/2005/8/layout/radial6"/>
    <dgm:cxn modelId="{FC4369B6-D004-410E-BCA4-7644E61C9675}" srcId="{291F35E5-442C-48BD-B868-7172DF17ADA3}" destId="{1089FDC4-EEE9-4355-8E33-53C62EF28907}" srcOrd="0" destOrd="0" parTransId="{4F067C4A-ECC7-415E-B9F4-7DED36B04ADC}" sibTransId="{7A6D8D38-27A2-436E-8037-B97E7F472312}"/>
    <dgm:cxn modelId="{FD89EACF-8364-49CF-9377-6F8473F6CA0F}" type="presOf" srcId="{8443BC7E-C113-43CE-8238-42130F00DE00}" destId="{A6512282-E770-4AA0-BE69-550376DEEAAC}" srcOrd="0" destOrd="0" presId="urn:microsoft.com/office/officeart/2005/8/layout/radial6"/>
    <dgm:cxn modelId="{F04167D7-0594-4F3B-BAA0-1D00D631BF4C}" type="presOf" srcId="{A66407F7-B45C-409C-B1C9-27A8B697E308}" destId="{81C7B650-3757-46B0-9B02-FE5CF42304C7}" srcOrd="0" destOrd="0" presId="urn:microsoft.com/office/officeart/2005/8/layout/radial6"/>
    <dgm:cxn modelId="{B8D96EF6-68A4-4FE7-A946-E25E79FD7538}" srcId="{1089FDC4-EEE9-4355-8E33-53C62EF28907}" destId="{8443BC7E-C113-43CE-8238-42130F00DE00}" srcOrd="0" destOrd="0" parTransId="{EC58D931-CCB0-44F3-914F-7A062B8FFC13}" sibTransId="{F2ACF3DF-A97F-4DD4-BB8C-B16D709DB34A}"/>
    <dgm:cxn modelId="{A86CB297-885E-4E24-9912-B2CFACB411FE}" type="presParOf" srcId="{C236563F-62C8-402F-9AC1-2A94E29D11C5}" destId="{63869CAF-6691-4FAC-88FF-A01894AA7BEA}" srcOrd="0" destOrd="0" presId="urn:microsoft.com/office/officeart/2005/8/layout/radial6"/>
    <dgm:cxn modelId="{133F5E1F-7EA1-4FE9-A6A2-2EC9FFF24A17}" type="presParOf" srcId="{C236563F-62C8-402F-9AC1-2A94E29D11C5}" destId="{A6512282-E770-4AA0-BE69-550376DEEAAC}" srcOrd="1" destOrd="0" presId="urn:microsoft.com/office/officeart/2005/8/layout/radial6"/>
    <dgm:cxn modelId="{80D65BF9-9F6A-4768-9863-7E9FFE9517BC}" type="presParOf" srcId="{C236563F-62C8-402F-9AC1-2A94E29D11C5}" destId="{FB71C9E5-E697-473A-B5FF-48A1FA2FF502}" srcOrd="2" destOrd="0" presId="urn:microsoft.com/office/officeart/2005/8/layout/radial6"/>
    <dgm:cxn modelId="{D9FB87E3-94E2-4F2A-8B3C-F46FF600860A}" type="presParOf" srcId="{C236563F-62C8-402F-9AC1-2A94E29D11C5}" destId="{1E51E6F6-6118-4848-9F03-6D8EE4B07C5A}" srcOrd="3" destOrd="0" presId="urn:microsoft.com/office/officeart/2005/8/layout/radial6"/>
    <dgm:cxn modelId="{E2CCFF29-DA0B-4A9C-9585-752636825321}" type="presParOf" srcId="{C236563F-62C8-402F-9AC1-2A94E29D11C5}" destId="{29F66CE3-3F4E-4628-828D-1699C2A5D82E}" srcOrd="4" destOrd="0" presId="urn:microsoft.com/office/officeart/2005/8/layout/radial6"/>
    <dgm:cxn modelId="{9612F0C8-6BA4-444E-A5FE-A85D6150AC28}" type="presParOf" srcId="{C236563F-62C8-402F-9AC1-2A94E29D11C5}" destId="{D40906E3-0335-497D-9FA7-CEAF2031D19C}" srcOrd="5" destOrd="0" presId="urn:microsoft.com/office/officeart/2005/8/layout/radial6"/>
    <dgm:cxn modelId="{88EAAE52-D31C-423C-86D1-DC78BFE383F3}" type="presParOf" srcId="{C236563F-62C8-402F-9AC1-2A94E29D11C5}" destId="{E248F1E0-EE80-43EF-AFFD-7E36229C3FB0}" srcOrd="6" destOrd="0" presId="urn:microsoft.com/office/officeart/2005/8/layout/radial6"/>
    <dgm:cxn modelId="{878B481C-0CB5-426F-A6DD-9603777AEBE3}" type="presParOf" srcId="{C236563F-62C8-402F-9AC1-2A94E29D11C5}" destId="{81C7B650-3757-46B0-9B02-FE5CF42304C7}" srcOrd="7" destOrd="0" presId="urn:microsoft.com/office/officeart/2005/8/layout/radial6"/>
    <dgm:cxn modelId="{1C0399DF-AC8D-4EA7-AE81-D2B62E218508}" type="presParOf" srcId="{C236563F-62C8-402F-9AC1-2A94E29D11C5}" destId="{735DAEC4-9864-43B1-A8BD-F5C8E39ADA12}" srcOrd="8" destOrd="0" presId="urn:microsoft.com/office/officeart/2005/8/layout/radial6"/>
    <dgm:cxn modelId="{ADF7FFA0-7EF1-4BD0-9437-1A2E0B0D4D86}" type="presParOf" srcId="{C236563F-62C8-402F-9AC1-2A94E29D11C5}" destId="{B8302B9B-1592-496F-8CCA-E155D8409B9B}" srcOrd="9" destOrd="0" presId="urn:microsoft.com/office/officeart/2005/8/layout/radial6"/>
    <dgm:cxn modelId="{CA80A906-2DFF-43A5-9BF8-628491ADA5FA}" type="presParOf" srcId="{C236563F-62C8-402F-9AC1-2A94E29D11C5}" destId="{75ECBF9A-40D2-4FA6-AA37-510BFB1962C3}" srcOrd="10" destOrd="0" presId="urn:microsoft.com/office/officeart/2005/8/layout/radial6"/>
    <dgm:cxn modelId="{FF4EE3FB-259B-445B-80A4-4DD78F8B6520}" type="presParOf" srcId="{C236563F-62C8-402F-9AC1-2A94E29D11C5}" destId="{CCA7DB79-DA37-4A21-902C-7DA13567840F}" srcOrd="11" destOrd="0" presId="urn:microsoft.com/office/officeart/2005/8/layout/radial6"/>
    <dgm:cxn modelId="{33CD561A-C0E0-4A52-B23C-BB6A0DE8EC8E}" type="presParOf" srcId="{C236563F-62C8-402F-9AC1-2A94E29D11C5}" destId="{8E1AB050-8AC9-47D3-98D1-BBA8217F5D53}" srcOrd="12" destOrd="0" presId="urn:microsoft.com/office/officeart/2005/8/layout/radial6"/>
    <dgm:cxn modelId="{12817054-4E45-4F4F-8F25-469293C71ABE}" type="presParOf" srcId="{C236563F-62C8-402F-9AC1-2A94E29D11C5}" destId="{70673AD5-3050-4816-987D-5B542A41FA23}" srcOrd="13" destOrd="0" presId="urn:microsoft.com/office/officeart/2005/8/layout/radial6"/>
    <dgm:cxn modelId="{222060EA-62FA-47D3-A291-5504945F0D8F}" type="presParOf" srcId="{C236563F-62C8-402F-9AC1-2A94E29D11C5}" destId="{ED03D1F3-3126-434C-95F8-7F27D0850D8D}" srcOrd="14" destOrd="0" presId="urn:microsoft.com/office/officeart/2005/8/layout/radial6"/>
    <dgm:cxn modelId="{01F869DC-7DD9-4794-B9A3-216CE199A8E9}" type="presParOf" srcId="{C236563F-62C8-402F-9AC1-2A94E29D11C5}" destId="{D134FC78-4DF2-4653-A033-45A34B5EDDEE}"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1A689B-A2B9-4F67-9290-80C8BCC6F940}"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AE87835A-EB12-4308-B222-827EC4843E80}">
      <dgm:prSet/>
      <dgm:spPr/>
      <dgm:t>
        <a:bodyPr/>
        <a:lstStyle/>
        <a:p>
          <a:r>
            <a:rPr lang="en-US"/>
            <a:t>Faculty</a:t>
          </a:r>
        </a:p>
      </dgm:t>
    </dgm:pt>
    <dgm:pt modelId="{8AFE45F3-D0F2-4BD2-997D-6BD9DAEA6CA5}" type="parTrans" cxnId="{8D58F023-0316-4BA1-B86D-C641243F59E6}">
      <dgm:prSet/>
      <dgm:spPr/>
      <dgm:t>
        <a:bodyPr/>
        <a:lstStyle/>
        <a:p>
          <a:endParaRPr lang="en-US"/>
        </a:p>
      </dgm:t>
    </dgm:pt>
    <dgm:pt modelId="{743DE272-69E8-40CE-A865-40116699B2C9}" type="sibTrans" cxnId="{8D58F023-0316-4BA1-B86D-C641243F59E6}">
      <dgm:prSet/>
      <dgm:spPr/>
      <dgm:t>
        <a:bodyPr/>
        <a:lstStyle/>
        <a:p>
          <a:endParaRPr lang="en-US"/>
        </a:p>
      </dgm:t>
    </dgm:pt>
    <dgm:pt modelId="{91B5EA69-27D8-42E4-91FF-8067E88C72D7}">
      <dgm:prSet/>
      <dgm:spPr/>
      <dgm:t>
        <a:bodyPr/>
        <a:lstStyle/>
        <a:p>
          <a:r>
            <a:rPr lang="en-US"/>
            <a:t>Postdoctoral Fellows</a:t>
          </a:r>
        </a:p>
      </dgm:t>
    </dgm:pt>
    <dgm:pt modelId="{93E14380-5E06-42CC-B769-CA000B865E76}" type="parTrans" cxnId="{E9A8F53E-2629-4454-8247-746594478234}">
      <dgm:prSet/>
      <dgm:spPr/>
      <dgm:t>
        <a:bodyPr/>
        <a:lstStyle/>
        <a:p>
          <a:endParaRPr lang="en-US"/>
        </a:p>
      </dgm:t>
    </dgm:pt>
    <dgm:pt modelId="{E8562F27-846C-430C-A402-0CE44F7F94B1}" type="sibTrans" cxnId="{E9A8F53E-2629-4454-8247-746594478234}">
      <dgm:prSet/>
      <dgm:spPr/>
      <dgm:t>
        <a:bodyPr/>
        <a:lstStyle/>
        <a:p>
          <a:endParaRPr lang="en-US"/>
        </a:p>
      </dgm:t>
    </dgm:pt>
    <dgm:pt modelId="{7DBA8BDB-A247-49EF-ADE8-74D852160F07}">
      <dgm:prSet/>
      <dgm:spPr/>
      <dgm:t>
        <a:bodyPr/>
        <a:lstStyle/>
        <a:p>
          <a:r>
            <a:rPr lang="en-US"/>
            <a:t>Residents</a:t>
          </a:r>
        </a:p>
      </dgm:t>
    </dgm:pt>
    <dgm:pt modelId="{822DFAC6-3583-4569-98A5-351101FC732E}" type="parTrans" cxnId="{18E4BC89-8BDE-48F3-A77A-7A3BF86B9341}">
      <dgm:prSet/>
      <dgm:spPr/>
      <dgm:t>
        <a:bodyPr/>
        <a:lstStyle/>
        <a:p>
          <a:endParaRPr lang="en-US"/>
        </a:p>
      </dgm:t>
    </dgm:pt>
    <dgm:pt modelId="{F4C9E3FA-3D27-41E7-A331-A8B53DD4D102}" type="sibTrans" cxnId="{18E4BC89-8BDE-48F3-A77A-7A3BF86B9341}">
      <dgm:prSet/>
      <dgm:spPr/>
      <dgm:t>
        <a:bodyPr/>
        <a:lstStyle/>
        <a:p>
          <a:endParaRPr lang="en-US"/>
        </a:p>
      </dgm:t>
    </dgm:pt>
    <dgm:pt modelId="{9BB17558-07F6-4B24-8228-7F3B4D5E9E8E}">
      <dgm:prSet/>
      <dgm:spPr/>
      <dgm:t>
        <a:bodyPr/>
        <a:lstStyle/>
        <a:p>
          <a:r>
            <a:rPr lang="en-US"/>
            <a:t>Students</a:t>
          </a:r>
        </a:p>
      </dgm:t>
    </dgm:pt>
    <dgm:pt modelId="{FB30DD7B-87B1-4B65-B11A-6C20AADB9ED4}" type="parTrans" cxnId="{6241AD1E-550A-4F25-A77E-6E7BB281822D}">
      <dgm:prSet/>
      <dgm:spPr/>
      <dgm:t>
        <a:bodyPr/>
        <a:lstStyle/>
        <a:p>
          <a:endParaRPr lang="en-US"/>
        </a:p>
      </dgm:t>
    </dgm:pt>
    <dgm:pt modelId="{D99B421E-B282-4172-9E02-4F847616B4C5}" type="sibTrans" cxnId="{6241AD1E-550A-4F25-A77E-6E7BB281822D}">
      <dgm:prSet/>
      <dgm:spPr/>
      <dgm:t>
        <a:bodyPr/>
        <a:lstStyle/>
        <a:p>
          <a:endParaRPr lang="en-US"/>
        </a:p>
      </dgm:t>
    </dgm:pt>
    <dgm:pt modelId="{1E4B5A70-B3C8-4DD5-A7D7-0BAF6F16697A}">
      <dgm:prSet/>
      <dgm:spPr/>
      <dgm:t>
        <a:bodyPr/>
        <a:lstStyle/>
        <a:p>
          <a:r>
            <a:rPr lang="en-US"/>
            <a:t>Other Persons Employed</a:t>
          </a:r>
        </a:p>
      </dgm:t>
    </dgm:pt>
    <dgm:pt modelId="{F95A42E4-B5A4-4ABA-9200-69D7F27715C4}" type="parTrans" cxnId="{16784181-CB6F-451A-863B-B7B191B88046}">
      <dgm:prSet/>
      <dgm:spPr/>
      <dgm:t>
        <a:bodyPr/>
        <a:lstStyle/>
        <a:p>
          <a:endParaRPr lang="en-US"/>
        </a:p>
      </dgm:t>
    </dgm:pt>
    <dgm:pt modelId="{9EB37316-D4B7-4A90-8D42-66AA95B43ECC}" type="sibTrans" cxnId="{16784181-CB6F-451A-863B-B7B191B88046}">
      <dgm:prSet/>
      <dgm:spPr/>
      <dgm:t>
        <a:bodyPr/>
        <a:lstStyle/>
        <a:p>
          <a:endParaRPr lang="en-US"/>
        </a:p>
      </dgm:t>
    </dgm:pt>
    <dgm:pt modelId="{592A78D4-9D0B-4AA1-8705-61FC87F4C286}">
      <dgm:prSet/>
      <dgm:spPr/>
      <dgm:t>
        <a:bodyPr/>
        <a:lstStyle/>
        <a:p>
          <a:r>
            <a:rPr lang="en-US"/>
            <a:t>Staff</a:t>
          </a:r>
        </a:p>
      </dgm:t>
    </dgm:pt>
    <dgm:pt modelId="{6A5BECDC-9E8F-49D1-8790-C7CA16A4C7DD}" type="sibTrans" cxnId="{016F2FAB-F397-42C4-BAB6-90002FCBF820}">
      <dgm:prSet/>
      <dgm:spPr/>
      <dgm:t>
        <a:bodyPr/>
        <a:lstStyle/>
        <a:p>
          <a:endParaRPr lang="en-US"/>
        </a:p>
      </dgm:t>
    </dgm:pt>
    <dgm:pt modelId="{F8124990-95C0-4471-9275-E98EE3C3D76C}" type="parTrans" cxnId="{016F2FAB-F397-42C4-BAB6-90002FCBF820}">
      <dgm:prSet/>
      <dgm:spPr/>
      <dgm:t>
        <a:bodyPr/>
        <a:lstStyle/>
        <a:p>
          <a:endParaRPr lang="en-US"/>
        </a:p>
      </dgm:t>
    </dgm:pt>
    <dgm:pt modelId="{F385080E-B475-476E-AEEA-505DE167E2D6}" type="pres">
      <dgm:prSet presAssocID="{C51A689B-A2B9-4F67-9290-80C8BCC6F940}" presName="diagram" presStyleCnt="0">
        <dgm:presLayoutVars>
          <dgm:dir/>
          <dgm:resizeHandles val="exact"/>
        </dgm:presLayoutVars>
      </dgm:prSet>
      <dgm:spPr/>
    </dgm:pt>
    <dgm:pt modelId="{E7D630A3-8C3C-45D1-8CF6-EFC060EA14BD}" type="pres">
      <dgm:prSet presAssocID="{AE87835A-EB12-4308-B222-827EC4843E80}" presName="node" presStyleLbl="node1" presStyleIdx="0" presStyleCnt="6">
        <dgm:presLayoutVars>
          <dgm:bulletEnabled val="1"/>
        </dgm:presLayoutVars>
      </dgm:prSet>
      <dgm:spPr/>
    </dgm:pt>
    <dgm:pt modelId="{444A5552-B55E-45AE-AC18-902672EEEAF5}" type="pres">
      <dgm:prSet presAssocID="{743DE272-69E8-40CE-A865-40116699B2C9}" presName="sibTrans" presStyleCnt="0"/>
      <dgm:spPr/>
    </dgm:pt>
    <dgm:pt modelId="{5B03630D-720E-42A7-BDEA-5D7F485CCF04}" type="pres">
      <dgm:prSet presAssocID="{592A78D4-9D0B-4AA1-8705-61FC87F4C286}" presName="node" presStyleLbl="node1" presStyleIdx="1" presStyleCnt="6">
        <dgm:presLayoutVars>
          <dgm:bulletEnabled val="1"/>
        </dgm:presLayoutVars>
      </dgm:prSet>
      <dgm:spPr/>
    </dgm:pt>
    <dgm:pt modelId="{4E8D52EC-093B-41C0-923A-7890967260D5}" type="pres">
      <dgm:prSet presAssocID="{6A5BECDC-9E8F-49D1-8790-C7CA16A4C7DD}" presName="sibTrans" presStyleCnt="0"/>
      <dgm:spPr/>
    </dgm:pt>
    <dgm:pt modelId="{9E778CAE-9917-432C-81A3-A6CC42E69729}" type="pres">
      <dgm:prSet presAssocID="{91B5EA69-27D8-42E4-91FF-8067E88C72D7}" presName="node" presStyleLbl="node1" presStyleIdx="2" presStyleCnt="6">
        <dgm:presLayoutVars>
          <dgm:bulletEnabled val="1"/>
        </dgm:presLayoutVars>
      </dgm:prSet>
      <dgm:spPr/>
    </dgm:pt>
    <dgm:pt modelId="{D22C01E5-16CD-4F01-8AE1-94CD7AD5242F}" type="pres">
      <dgm:prSet presAssocID="{E8562F27-846C-430C-A402-0CE44F7F94B1}" presName="sibTrans" presStyleCnt="0"/>
      <dgm:spPr/>
    </dgm:pt>
    <dgm:pt modelId="{130417EE-A1E7-4CF2-80D1-063661E027AF}" type="pres">
      <dgm:prSet presAssocID="{7DBA8BDB-A247-49EF-ADE8-74D852160F07}" presName="node" presStyleLbl="node1" presStyleIdx="3" presStyleCnt="6">
        <dgm:presLayoutVars>
          <dgm:bulletEnabled val="1"/>
        </dgm:presLayoutVars>
      </dgm:prSet>
      <dgm:spPr/>
    </dgm:pt>
    <dgm:pt modelId="{172200FE-4E39-4AC8-AF76-BF2C82E09379}" type="pres">
      <dgm:prSet presAssocID="{F4C9E3FA-3D27-41E7-A331-A8B53DD4D102}" presName="sibTrans" presStyleCnt="0"/>
      <dgm:spPr/>
    </dgm:pt>
    <dgm:pt modelId="{9ADDD68A-C508-474C-9A76-5132C7675C17}" type="pres">
      <dgm:prSet presAssocID="{9BB17558-07F6-4B24-8228-7F3B4D5E9E8E}" presName="node" presStyleLbl="node1" presStyleIdx="4" presStyleCnt="6">
        <dgm:presLayoutVars>
          <dgm:bulletEnabled val="1"/>
        </dgm:presLayoutVars>
      </dgm:prSet>
      <dgm:spPr/>
    </dgm:pt>
    <dgm:pt modelId="{3D856663-51EA-4462-871D-64FA6AA80622}" type="pres">
      <dgm:prSet presAssocID="{D99B421E-B282-4172-9E02-4F847616B4C5}" presName="sibTrans" presStyleCnt="0"/>
      <dgm:spPr/>
    </dgm:pt>
    <dgm:pt modelId="{5A478C5B-C166-4595-96F2-0DB15485704E}" type="pres">
      <dgm:prSet presAssocID="{1E4B5A70-B3C8-4DD5-A7D7-0BAF6F16697A}" presName="node" presStyleLbl="node1" presStyleIdx="5" presStyleCnt="6">
        <dgm:presLayoutVars>
          <dgm:bulletEnabled val="1"/>
        </dgm:presLayoutVars>
      </dgm:prSet>
      <dgm:spPr/>
    </dgm:pt>
  </dgm:ptLst>
  <dgm:cxnLst>
    <dgm:cxn modelId="{4AFE5007-91D4-4385-B212-F1C3066352AC}" type="presOf" srcId="{7DBA8BDB-A247-49EF-ADE8-74D852160F07}" destId="{130417EE-A1E7-4CF2-80D1-063661E027AF}" srcOrd="0" destOrd="0" presId="urn:microsoft.com/office/officeart/2005/8/layout/default"/>
    <dgm:cxn modelId="{6241AD1E-550A-4F25-A77E-6E7BB281822D}" srcId="{C51A689B-A2B9-4F67-9290-80C8BCC6F940}" destId="{9BB17558-07F6-4B24-8228-7F3B4D5E9E8E}" srcOrd="4" destOrd="0" parTransId="{FB30DD7B-87B1-4B65-B11A-6C20AADB9ED4}" sibTransId="{D99B421E-B282-4172-9E02-4F847616B4C5}"/>
    <dgm:cxn modelId="{EE981822-8DBC-4BB9-8EB3-10B40D4E2B09}" type="presOf" srcId="{C51A689B-A2B9-4F67-9290-80C8BCC6F940}" destId="{F385080E-B475-476E-AEEA-505DE167E2D6}" srcOrd="0" destOrd="0" presId="urn:microsoft.com/office/officeart/2005/8/layout/default"/>
    <dgm:cxn modelId="{8D58F023-0316-4BA1-B86D-C641243F59E6}" srcId="{C51A689B-A2B9-4F67-9290-80C8BCC6F940}" destId="{AE87835A-EB12-4308-B222-827EC4843E80}" srcOrd="0" destOrd="0" parTransId="{8AFE45F3-D0F2-4BD2-997D-6BD9DAEA6CA5}" sibTransId="{743DE272-69E8-40CE-A865-40116699B2C9}"/>
    <dgm:cxn modelId="{E9A8F53E-2629-4454-8247-746594478234}" srcId="{C51A689B-A2B9-4F67-9290-80C8BCC6F940}" destId="{91B5EA69-27D8-42E4-91FF-8067E88C72D7}" srcOrd="2" destOrd="0" parTransId="{93E14380-5E06-42CC-B769-CA000B865E76}" sibTransId="{E8562F27-846C-430C-A402-0CE44F7F94B1}"/>
    <dgm:cxn modelId="{71BC985B-F0A8-445E-8B56-F59080FDEB09}" type="presOf" srcId="{91B5EA69-27D8-42E4-91FF-8067E88C72D7}" destId="{9E778CAE-9917-432C-81A3-A6CC42E69729}" srcOrd="0" destOrd="0" presId="urn:microsoft.com/office/officeart/2005/8/layout/default"/>
    <dgm:cxn modelId="{213D0D5F-98F6-48C5-9258-82152A72059D}" type="presOf" srcId="{9BB17558-07F6-4B24-8228-7F3B4D5E9E8E}" destId="{9ADDD68A-C508-474C-9A76-5132C7675C17}" srcOrd="0" destOrd="0" presId="urn:microsoft.com/office/officeart/2005/8/layout/default"/>
    <dgm:cxn modelId="{7697B964-7C3A-446E-9193-9B223B697C96}" type="presOf" srcId="{AE87835A-EB12-4308-B222-827EC4843E80}" destId="{E7D630A3-8C3C-45D1-8CF6-EFC060EA14BD}" srcOrd="0" destOrd="0" presId="urn:microsoft.com/office/officeart/2005/8/layout/default"/>
    <dgm:cxn modelId="{16784181-CB6F-451A-863B-B7B191B88046}" srcId="{C51A689B-A2B9-4F67-9290-80C8BCC6F940}" destId="{1E4B5A70-B3C8-4DD5-A7D7-0BAF6F16697A}" srcOrd="5" destOrd="0" parTransId="{F95A42E4-B5A4-4ABA-9200-69D7F27715C4}" sibTransId="{9EB37316-D4B7-4A90-8D42-66AA95B43ECC}"/>
    <dgm:cxn modelId="{18E4BC89-8BDE-48F3-A77A-7A3BF86B9341}" srcId="{C51A689B-A2B9-4F67-9290-80C8BCC6F940}" destId="{7DBA8BDB-A247-49EF-ADE8-74D852160F07}" srcOrd="3" destOrd="0" parTransId="{822DFAC6-3583-4569-98A5-351101FC732E}" sibTransId="{F4C9E3FA-3D27-41E7-A331-A8B53DD4D102}"/>
    <dgm:cxn modelId="{016F2FAB-F397-42C4-BAB6-90002FCBF820}" srcId="{C51A689B-A2B9-4F67-9290-80C8BCC6F940}" destId="{592A78D4-9D0B-4AA1-8705-61FC87F4C286}" srcOrd="1" destOrd="0" parTransId="{F8124990-95C0-4471-9275-E98EE3C3D76C}" sibTransId="{6A5BECDC-9E8F-49D1-8790-C7CA16A4C7DD}"/>
    <dgm:cxn modelId="{15F3A7C7-4ECC-4DAC-96E4-48B7B095EE5B}" type="presOf" srcId="{1E4B5A70-B3C8-4DD5-A7D7-0BAF6F16697A}" destId="{5A478C5B-C166-4595-96F2-0DB15485704E}" srcOrd="0" destOrd="0" presId="urn:microsoft.com/office/officeart/2005/8/layout/default"/>
    <dgm:cxn modelId="{F5CB36FA-F059-48FE-80EE-9F3D32E8ABD2}" type="presOf" srcId="{592A78D4-9D0B-4AA1-8705-61FC87F4C286}" destId="{5B03630D-720E-42A7-BDEA-5D7F485CCF04}" srcOrd="0" destOrd="0" presId="urn:microsoft.com/office/officeart/2005/8/layout/default"/>
    <dgm:cxn modelId="{B8FD9FBD-4D43-468E-AB67-9272682AF700}" type="presParOf" srcId="{F385080E-B475-476E-AEEA-505DE167E2D6}" destId="{E7D630A3-8C3C-45D1-8CF6-EFC060EA14BD}" srcOrd="0" destOrd="0" presId="urn:microsoft.com/office/officeart/2005/8/layout/default"/>
    <dgm:cxn modelId="{57A32726-AE69-456D-8AD6-AEF64B515239}" type="presParOf" srcId="{F385080E-B475-476E-AEEA-505DE167E2D6}" destId="{444A5552-B55E-45AE-AC18-902672EEEAF5}" srcOrd="1" destOrd="0" presId="urn:microsoft.com/office/officeart/2005/8/layout/default"/>
    <dgm:cxn modelId="{3E28AEC1-8322-4FDD-8726-3FC2D00FEC08}" type="presParOf" srcId="{F385080E-B475-476E-AEEA-505DE167E2D6}" destId="{5B03630D-720E-42A7-BDEA-5D7F485CCF04}" srcOrd="2" destOrd="0" presId="urn:microsoft.com/office/officeart/2005/8/layout/default"/>
    <dgm:cxn modelId="{DFF30DA2-9DBD-432E-9DE4-2BE1B47D2A7D}" type="presParOf" srcId="{F385080E-B475-476E-AEEA-505DE167E2D6}" destId="{4E8D52EC-093B-41C0-923A-7890967260D5}" srcOrd="3" destOrd="0" presId="urn:microsoft.com/office/officeart/2005/8/layout/default"/>
    <dgm:cxn modelId="{97565CEB-D0D0-4744-AA27-47600E9A1859}" type="presParOf" srcId="{F385080E-B475-476E-AEEA-505DE167E2D6}" destId="{9E778CAE-9917-432C-81A3-A6CC42E69729}" srcOrd="4" destOrd="0" presId="urn:microsoft.com/office/officeart/2005/8/layout/default"/>
    <dgm:cxn modelId="{3294D59C-0A3C-4F9C-B5DA-FE9CA15FEC83}" type="presParOf" srcId="{F385080E-B475-476E-AEEA-505DE167E2D6}" destId="{D22C01E5-16CD-4F01-8AE1-94CD7AD5242F}" srcOrd="5" destOrd="0" presId="urn:microsoft.com/office/officeart/2005/8/layout/default"/>
    <dgm:cxn modelId="{175852F5-B31A-412C-BB16-0DC563509E54}" type="presParOf" srcId="{F385080E-B475-476E-AEEA-505DE167E2D6}" destId="{130417EE-A1E7-4CF2-80D1-063661E027AF}" srcOrd="6" destOrd="0" presId="urn:microsoft.com/office/officeart/2005/8/layout/default"/>
    <dgm:cxn modelId="{26ED43F3-018F-465D-B6B9-C4DB23EFB064}" type="presParOf" srcId="{F385080E-B475-476E-AEEA-505DE167E2D6}" destId="{172200FE-4E39-4AC8-AF76-BF2C82E09379}" srcOrd="7" destOrd="0" presId="urn:microsoft.com/office/officeart/2005/8/layout/default"/>
    <dgm:cxn modelId="{CFCCE9D7-AF0D-4C86-8B7F-5A4CEC4FFAAB}" type="presParOf" srcId="{F385080E-B475-476E-AEEA-505DE167E2D6}" destId="{9ADDD68A-C508-474C-9A76-5132C7675C17}" srcOrd="8" destOrd="0" presId="urn:microsoft.com/office/officeart/2005/8/layout/default"/>
    <dgm:cxn modelId="{4F028876-A81C-4FB2-ACC8-FCCC811AA958}" type="presParOf" srcId="{F385080E-B475-476E-AEEA-505DE167E2D6}" destId="{3D856663-51EA-4462-871D-64FA6AA80622}" srcOrd="9" destOrd="0" presId="urn:microsoft.com/office/officeart/2005/8/layout/default"/>
    <dgm:cxn modelId="{EA6FF99D-8DF2-41E4-B23A-5E801FB148D3}" type="presParOf" srcId="{F385080E-B475-476E-AEEA-505DE167E2D6}" destId="{5A478C5B-C166-4595-96F2-0DB15485704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E3CE4-1CF0-4141-AC6B-09CF299474C9}">
      <dsp:nvSpPr>
        <dsp:cNvPr id="0" name=""/>
        <dsp:cNvSpPr/>
      </dsp:nvSpPr>
      <dsp:spPr>
        <a:xfrm>
          <a:off x="5015156" y="1396625"/>
          <a:ext cx="2161687" cy="2129867"/>
        </a:xfrm>
        <a:prstGeom prst="ellipse">
          <a:avLst/>
        </a:prstGeom>
        <a:solidFill>
          <a:schemeClr val="tx1"/>
        </a:solidFill>
        <a:ln>
          <a:noFill/>
        </a:ln>
        <a:effectLst/>
      </dsp:spPr>
      <dsp:style>
        <a:lnRef idx="0">
          <a:scrgbClr r="0" g="0" b="0"/>
        </a:lnRef>
        <a:fillRef idx="1">
          <a:scrgbClr r="0" g="0" b="0"/>
        </a:fillRef>
        <a:effectRef idx="0">
          <a:scrgbClr r="0" g="0" b="0"/>
        </a:effectRef>
        <a:fontRef idx="minor"/>
      </dsp:style>
    </dsp:sp>
    <dsp:sp modelId="{C86FE641-97C6-4668-91A8-C40B38BBC7EF}">
      <dsp:nvSpPr>
        <dsp:cNvPr id="0" name=""/>
        <dsp:cNvSpPr/>
      </dsp:nvSpPr>
      <dsp:spPr>
        <a:xfrm>
          <a:off x="5475843" y="1850532"/>
          <a:ext cx="1240312" cy="12220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F73CEA-619E-47C2-9100-4AA79C715FC4}">
      <dsp:nvSpPr>
        <dsp:cNvPr id="0" name=""/>
        <dsp:cNvSpPr/>
      </dsp:nvSpPr>
      <dsp:spPr>
        <a:xfrm>
          <a:off x="95244" y="4189895"/>
          <a:ext cx="12001511" cy="74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cap="all"/>
          </a:pPr>
          <a:r>
            <a:rPr lang="en-US" sz="3600" b="0" i="1" kern="1200" dirty="0">
              <a:solidFill>
                <a:schemeClr val="tx1"/>
              </a:solidFill>
              <a:latin typeface="Aptos Black" panose="020B0004020202020204" pitchFamily="34" charset="0"/>
            </a:rPr>
            <a:t>Why Is Leading innovation at MSM important?</a:t>
          </a:r>
          <a:endParaRPr lang="en-US" sz="3600" kern="1200" dirty="0">
            <a:solidFill>
              <a:schemeClr val="tx1"/>
            </a:solidFill>
            <a:latin typeface="Aptos Black" panose="020B0004020202020204" pitchFamily="34" charset="0"/>
          </a:endParaRPr>
        </a:p>
      </dsp:txBody>
      <dsp:txXfrm>
        <a:off x="95244" y="4189895"/>
        <a:ext cx="12001511" cy="7478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65DF6-3646-4AD8-8F50-EEAE0BCCDC43}">
      <dsp:nvSpPr>
        <dsp:cNvPr id="0" name=""/>
        <dsp:cNvSpPr/>
      </dsp:nvSpPr>
      <dsp:spPr>
        <a:xfrm>
          <a:off x="4582156" y="3547176"/>
          <a:ext cx="3027685" cy="2629614"/>
        </a:xfrm>
        <a:prstGeom prst="ellipse">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ptos Black" panose="020B0004020202020204" pitchFamily="34" charset="0"/>
            </a:rPr>
            <a:t>Higher Education Institutions</a:t>
          </a:r>
        </a:p>
      </dsp:txBody>
      <dsp:txXfrm>
        <a:off x="5025550" y="3932274"/>
        <a:ext cx="2140897" cy="1859418"/>
      </dsp:txXfrm>
    </dsp:sp>
    <dsp:sp modelId="{A170EF3A-B4F2-46CA-A9F3-C2BED41BBAD8}">
      <dsp:nvSpPr>
        <dsp:cNvPr id="0" name=""/>
        <dsp:cNvSpPr/>
      </dsp:nvSpPr>
      <dsp:spPr>
        <a:xfrm rot="10800000">
          <a:off x="2263917" y="4487263"/>
          <a:ext cx="2190736" cy="749440"/>
        </a:xfrm>
        <a:prstGeom prst="leftArrow">
          <a:avLst>
            <a:gd name="adj1" fmla="val 60000"/>
            <a:gd name="adj2" fmla="val 5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2C5303C-5A21-4086-BBEE-CC2B25B31AE0}">
      <dsp:nvSpPr>
        <dsp:cNvPr id="0" name=""/>
        <dsp:cNvSpPr/>
      </dsp:nvSpPr>
      <dsp:spPr>
        <a:xfrm>
          <a:off x="1014850" y="3862730"/>
          <a:ext cx="2498133" cy="1998506"/>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ptos Black" panose="020B0004020202020204" pitchFamily="34" charset="0"/>
            </a:rPr>
            <a:t>P</a:t>
          </a:r>
          <a:r>
            <a:rPr lang="en-US" sz="2000" kern="1200" dirty="0"/>
            <a:t>olitics	</a:t>
          </a:r>
        </a:p>
      </dsp:txBody>
      <dsp:txXfrm>
        <a:off x="1073384" y="3921264"/>
        <a:ext cx="2381065" cy="1881438"/>
      </dsp:txXfrm>
    </dsp:sp>
    <dsp:sp modelId="{8DE92E26-E4ED-45F9-A147-3B20BD342566}">
      <dsp:nvSpPr>
        <dsp:cNvPr id="0" name=""/>
        <dsp:cNvSpPr/>
      </dsp:nvSpPr>
      <dsp:spPr>
        <a:xfrm rot="13500000">
          <a:off x="3024493" y="2577496"/>
          <a:ext cx="2323477" cy="749440"/>
        </a:xfrm>
        <a:prstGeom prst="leftArrow">
          <a:avLst>
            <a:gd name="adj1" fmla="val 60000"/>
            <a:gd name="adj2" fmla="val 5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036681B-9093-47B5-94E3-9620D5AF2018}">
      <dsp:nvSpPr>
        <dsp:cNvPr id="0" name=""/>
        <dsp:cNvSpPr/>
      </dsp:nvSpPr>
      <dsp:spPr>
        <a:xfrm>
          <a:off x="2115692" y="1131489"/>
          <a:ext cx="2498133" cy="1998506"/>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ptos Black" panose="020B0004020202020204" pitchFamily="34" charset="0"/>
            </a:rPr>
            <a:t>E</a:t>
          </a:r>
          <a:r>
            <a:rPr lang="en-US" sz="2000" kern="1200" dirty="0"/>
            <a:t>conomy</a:t>
          </a:r>
        </a:p>
      </dsp:txBody>
      <dsp:txXfrm>
        <a:off x="2174226" y="1190023"/>
        <a:ext cx="2381065" cy="1881438"/>
      </dsp:txXfrm>
    </dsp:sp>
    <dsp:sp modelId="{02099232-827A-45F4-BD21-B9EBA5FDAD16}">
      <dsp:nvSpPr>
        <dsp:cNvPr id="0" name=""/>
        <dsp:cNvSpPr/>
      </dsp:nvSpPr>
      <dsp:spPr>
        <a:xfrm rot="16200000">
          <a:off x="4892187" y="1828518"/>
          <a:ext cx="2407624" cy="749440"/>
        </a:xfrm>
        <a:prstGeom prst="leftArrow">
          <a:avLst>
            <a:gd name="adj1" fmla="val 60000"/>
            <a:gd name="adj2" fmla="val 5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56222C-A287-403F-8A3B-B8C1BB23BA15}">
      <dsp:nvSpPr>
        <dsp:cNvPr id="0" name=""/>
        <dsp:cNvSpPr/>
      </dsp:nvSpPr>
      <dsp:spPr>
        <a:xfrm>
          <a:off x="4846932" y="172"/>
          <a:ext cx="2498133" cy="1998506"/>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ptos Black" panose="020B0004020202020204" pitchFamily="34" charset="0"/>
            </a:rPr>
            <a:t>S</a:t>
          </a:r>
          <a:r>
            <a:rPr lang="en-US" sz="2000" kern="1200" dirty="0"/>
            <a:t>ocio-Demographics</a:t>
          </a:r>
        </a:p>
      </dsp:txBody>
      <dsp:txXfrm>
        <a:off x="4905466" y="58706"/>
        <a:ext cx="2381065" cy="1881438"/>
      </dsp:txXfrm>
    </dsp:sp>
    <dsp:sp modelId="{30469CDA-1FB5-4C5E-8DE5-BECF1F23A370}">
      <dsp:nvSpPr>
        <dsp:cNvPr id="0" name=""/>
        <dsp:cNvSpPr/>
      </dsp:nvSpPr>
      <dsp:spPr>
        <a:xfrm rot="18900000">
          <a:off x="6844028" y="2577496"/>
          <a:ext cx="2323477" cy="749440"/>
        </a:xfrm>
        <a:prstGeom prst="leftArrow">
          <a:avLst>
            <a:gd name="adj1" fmla="val 60000"/>
            <a:gd name="adj2" fmla="val 5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534A53A-3F9B-4692-A834-861DB144AE1A}">
      <dsp:nvSpPr>
        <dsp:cNvPr id="0" name=""/>
        <dsp:cNvSpPr/>
      </dsp:nvSpPr>
      <dsp:spPr>
        <a:xfrm>
          <a:off x="7578173" y="1131489"/>
          <a:ext cx="2498133" cy="1998506"/>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ptos Black" panose="020B0004020202020204" pitchFamily="34" charset="0"/>
            </a:rPr>
            <a:t>T</a:t>
          </a:r>
          <a:r>
            <a:rPr lang="en-US" sz="2000" kern="1200" dirty="0"/>
            <a:t>echnology</a:t>
          </a:r>
        </a:p>
      </dsp:txBody>
      <dsp:txXfrm>
        <a:off x="7636707" y="1190023"/>
        <a:ext cx="2381065" cy="1881438"/>
      </dsp:txXfrm>
    </dsp:sp>
    <dsp:sp modelId="{643BF282-24DA-41B5-81EB-D4514B12AA48}">
      <dsp:nvSpPr>
        <dsp:cNvPr id="0" name=""/>
        <dsp:cNvSpPr/>
      </dsp:nvSpPr>
      <dsp:spPr>
        <a:xfrm>
          <a:off x="7739021" y="4487263"/>
          <a:ext cx="2219535" cy="749440"/>
        </a:xfrm>
        <a:prstGeom prst="leftArrow">
          <a:avLst>
            <a:gd name="adj1" fmla="val 60000"/>
            <a:gd name="adj2" fmla="val 5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678E415-449D-4735-8105-FDA5CD6DE284}">
      <dsp:nvSpPr>
        <dsp:cNvPr id="0" name=""/>
        <dsp:cNvSpPr/>
      </dsp:nvSpPr>
      <dsp:spPr>
        <a:xfrm>
          <a:off x="8709490" y="3862730"/>
          <a:ext cx="2498133" cy="1998506"/>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Globalization &amp; COVID</a:t>
          </a:r>
        </a:p>
      </dsp:txBody>
      <dsp:txXfrm>
        <a:off x="8768024" y="3921264"/>
        <a:ext cx="2381065" cy="18814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E3CE4-1CF0-4141-AC6B-09CF299474C9}">
      <dsp:nvSpPr>
        <dsp:cNvPr id="0" name=""/>
        <dsp:cNvSpPr/>
      </dsp:nvSpPr>
      <dsp:spPr>
        <a:xfrm>
          <a:off x="5015156" y="1396625"/>
          <a:ext cx="2161687" cy="2129867"/>
        </a:xfrm>
        <a:prstGeom prst="ellipse">
          <a:avLst/>
        </a:prstGeom>
        <a:solidFill>
          <a:schemeClr val="tx1"/>
        </a:solidFill>
        <a:ln>
          <a:noFill/>
        </a:ln>
        <a:effectLst/>
      </dsp:spPr>
      <dsp:style>
        <a:lnRef idx="0">
          <a:scrgbClr r="0" g="0" b="0"/>
        </a:lnRef>
        <a:fillRef idx="1">
          <a:scrgbClr r="0" g="0" b="0"/>
        </a:fillRef>
        <a:effectRef idx="0">
          <a:scrgbClr r="0" g="0" b="0"/>
        </a:effectRef>
        <a:fontRef idx="minor"/>
      </dsp:style>
    </dsp:sp>
    <dsp:sp modelId="{C86FE641-97C6-4668-91A8-C40B38BBC7EF}">
      <dsp:nvSpPr>
        <dsp:cNvPr id="0" name=""/>
        <dsp:cNvSpPr/>
      </dsp:nvSpPr>
      <dsp:spPr>
        <a:xfrm>
          <a:off x="5475843" y="1850532"/>
          <a:ext cx="1240312" cy="12220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F73CEA-619E-47C2-9100-4AA79C715FC4}">
      <dsp:nvSpPr>
        <dsp:cNvPr id="0" name=""/>
        <dsp:cNvSpPr/>
      </dsp:nvSpPr>
      <dsp:spPr>
        <a:xfrm>
          <a:off x="95244" y="4189895"/>
          <a:ext cx="12001511" cy="74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cap="all"/>
          </a:pPr>
          <a:r>
            <a:rPr lang="en-US" sz="3600" b="0" i="1" kern="1200" dirty="0">
              <a:solidFill>
                <a:schemeClr val="tx1"/>
              </a:solidFill>
              <a:latin typeface="Aptos Black" panose="020B0004020202020204" pitchFamily="34" charset="0"/>
            </a:rPr>
            <a:t>What is your role?</a:t>
          </a:r>
          <a:endParaRPr lang="en-US" sz="3600" kern="1200" dirty="0">
            <a:solidFill>
              <a:schemeClr val="tx1"/>
            </a:solidFill>
            <a:latin typeface="Aptos Black" panose="020B0004020202020204" pitchFamily="34" charset="0"/>
          </a:endParaRPr>
        </a:p>
      </dsp:txBody>
      <dsp:txXfrm>
        <a:off x="95244" y="4189895"/>
        <a:ext cx="12001511" cy="7478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4FC78-4DF2-4653-A033-45A34B5EDDEE}">
      <dsp:nvSpPr>
        <dsp:cNvPr id="0" name=""/>
        <dsp:cNvSpPr/>
      </dsp:nvSpPr>
      <dsp:spPr>
        <a:xfrm>
          <a:off x="3555550" y="762662"/>
          <a:ext cx="5080897" cy="5080897"/>
        </a:xfrm>
        <a:prstGeom prst="blockArc">
          <a:avLst>
            <a:gd name="adj1" fmla="val 11880000"/>
            <a:gd name="adj2" fmla="val 16200000"/>
            <a:gd name="adj3" fmla="val 4641"/>
          </a:avLst>
        </a:prstGeom>
        <a:gradFill rotWithShape="0">
          <a:gsLst>
            <a:gs pos="0">
              <a:schemeClr val="accent1">
                <a:shade val="90000"/>
                <a:hueOff val="902905"/>
                <a:satOff val="-49779"/>
                <a:lumOff val="43656"/>
                <a:alphaOff val="0"/>
                <a:satMod val="103000"/>
                <a:lumMod val="102000"/>
                <a:tint val="94000"/>
              </a:schemeClr>
            </a:gs>
            <a:gs pos="50000">
              <a:schemeClr val="accent1">
                <a:shade val="90000"/>
                <a:hueOff val="902905"/>
                <a:satOff val="-49779"/>
                <a:lumOff val="43656"/>
                <a:alphaOff val="0"/>
                <a:satMod val="110000"/>
                <a:lumMod val="100000"/>
                <a:shade val="100000"/>
              </a:schemeClr>
            </a:gs>
            <a:gs pos="100000">
              <a:schemeClr val="accent1">
                <a:shade val="90000"/>
                <a:hueOff val="902905"/>
                <a:satOff val="-49779"/>
                <a:lumOff val="4365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E1AB050-8AC9-47D3-98D1-BBA8217F5D53}">
      <dsp:nvSpPr>
        <dsp:cNvPr id="0" name=""/>
        <dsp:cNvSpPr/>
      </dsp:nvSpPr>
      <dsp:spPr>
        <a:xfrm>
          <a:off x="3555550" y="762662"/>
          <a:ext cx="5080897" cy="5080897"/>
        </a:xfrm>
        <a:prstGeom prst="blockArc">
          <a:avLst>
            <a:gd name="adj1" fmla="val 7560000"/>
            <a:gd name="adj2" fmla="val 11880000"/>
            <a:gd name="adj3" fmla="val 4641"/>
          </a:avLst>
        </a:prstGeom>
        <a:gradFill rotWithShape="0">
          <a:gsLst>
            <a:gs pos="0">
              <a:schemeClr val="accent1">
                <a:shade val="90000"/>
                <a:hueOff val="677179"/>
                <a:satOff val="-37334"/>
                <a:lumOff val="32742"/>
                <a:alphaOff val="0"/>
                <a:satMod val="103000"/>
                <a:lumMod val="102000"/>
                <a:tint val="94000"/>
              </a:schemeClr>
            </a:gs>
            <a:gs pos="50000">
              <a:schemeClr val="accent1">
                <a:shade val="90000"/>
                <a:hueOff val="677179"/>
                <a:satOff val="-37334"/>
                <a:lumOff val="32742"/>
                <a:alphaOff val="0"/>
                <a:satMod val="110000"/>
                <a:lumMod val="100000"/>
                <a:shade val="100000"/>
              </a:schemeClr>
            </a:gs>
            <a:gs pos="100000">
              <a:schemeClr val="accent1">
                <a:shade val="90000"/>
                <a:hueOff val="677179"/>
                <a:satOff val="-37334"/>
                <a:lumOff val="327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8302B9B-1592-496F-8CCA-E155D8409B9B}">
      <dsp:nvSpPr>
        <dsp:cNvPr id="0" name=""/>
        <dsp:cNvSpPr/>
      </dsp:nvSpPr>
      <dsp:spPr>
        <a:xfrm>
          <a:off x="3555550" y="762662"/>
          <a:ext cx="5080897" cy="5080897"/>
        </a:xfrm>
        <a:prstGeom prst="blockArc">
          <a:avLst>
            <a:gd name="adj1" fmla="val 3240000"/>
            <a:gd name="adj2" fmla="val 7560000"/>
            <a:gd name="adj3" fmla="val 4641"/>
          </a:avLst>
        </a:prstGeom>
        <a:gradFill rotWithShape="0">
          <a:gsLst>
            <a:gs pos="0">
              <a:schemeClr val="accent1">
                <a:shade val="90000"/>
                <a:hueOff val="451452"/>
                <a:satOff val="-24889"/>
                <a:lumOff val="21828"/>
                <a:alphaOff val="0"/>
                <a:satMod val="103000"/>
                <a:lumMod val="102000"/>
                <a:tint val="94000"/>
              </a:schemeClr>
            </a:gs>
            <a:gs pos="50000">
              <a:schemeClr val="accent1">
                <a:shade val="90000"/>
                <a:hueOff val="451452"/>
                <a:satOff val="-24889"/>
                <a:lumOff val="21828"/>
                <a:alphaOff val="0"/>
                <a:satMod val="110000"/>
                <a:lumMod val="100000"/>
                <a:shade val="100000"/>
              </a:schemeClr>
            </a:gs>
            <a:gs pos="100000">
              <a:schemeClr val="accent1">
                <a:shade val="90000"/>
                <a:hueOff val="451452"/>
                <a:satOff val="-24889"/>
                <a:lumOff val="218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248F1E0-EE80-43EF-AFFD-7E36229C3FB0}">
      <dsp:nvSpPr>
        <dsp:cNvPr id="0" name=""/>
        <dsp:cNvSpPr/>
      </dsp:nvSpPr>
      <dsp:spPr>
        <a:xfrm>
          <a:off x="3555550" y="762662"/>
          <a:ext cx="5080897" cy="5080897"/>
        </a:xfrm>
        <a:prstGeom prst="blockArc">
          <a:avLst>
            <a:gd name="adj1" fmla="val 20520000"/>
            <a:gd name="adj2" fmla="val 3240000"/>
            <a:gd name="adj3" fmla="val 4641"/>
          </a:avLst>
        </a:prstGeom>
        <a:gradFill rotWithShape="0">
          <a:gsLst>
            <a:gs pos="0">
              <a:schemeClr val="accent1">
                <a:shade val="90000"/>
                <a:hueOff val="225726"/>
                <a:satOff val="-12445"/>
                <a:lumOff val="10914"/>
                <a:alphaOff val="0"/>
                <a:satMod val="103000"/>
                <a:lumMod val="102000"/>
                <a:tint val="94000"/>
              </a:schemeClr>
            </a:gs>
            <a:gs pos="50000">
              <a:schemeClr val="accent1">
                <a:shade val="90000"/>
                <a:hueOff val="225726"/>
                <a:satOff val="-12445"/>
                <a:lumOff val="10914"/>
                <a:alphaOff val="0"/>
                <a:satMod val="110000"/>
                <a:lumMod val="100000"/>
                <a:shade val="100000"/>
              </a:schemeClr>
            </a:gs>
            <a:gs pos="100000">
              <a:schemeClr val="accent1">
                <a:shade val="90000"/>
                <a:hueOff val="225726"/>
                <a:satOff val="-12445"/>
                <a:lumOff val="109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E51E6F6-6118-4848-9F03-6D8EE4B07C5A}">
      <dsp:nvSpPr>
        <dsp:cNvPr id="0" name=""/>
        <dsp:cNvSpPr/>
      </dsp:nvSpPr>
      <dsp:spPr>
        <a:xfrm>
          <a:off x="3555550" y="762662"/>
          <a:ext cx="5080897" cy="5080897"/>
        </a:xfrm>
        <a:prstGeom prst="blockArc">
          <a:avLst>
            <a:gd name="adj1" fmla="val 16200000"/>
            <a:gd name="adj2" fmla="val 20520000"/>
            <a:gd name="adj3" fmla="val 4641"/>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3869CAF-6691-4FAC-88FF-A01894AA7BEA}">
      <dsp:nvSpPr>
        <dsp:cNvPr id="0" name=""/>
        <dsp:cNvSpPr/>
      </dsp:nvSpPr>
      <dsp:spPr>
        <a:xfrm>
          <a:off x="4744717" y="2133321"/>
          <a:ext cx="2702563" cy="2339577"/>
        </a:xfrm>
        <a:prstGeom prst="ellipse">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ptos Black" panose="020B0004020202020204" pitchFamily="34" charset="0"/>
            </a:rPr>
            <a:t>Leading Innovation</a:t>
          </a:r>
        </a:p>
      </dsp:txBody>
      <dsp:txXfrm>
        <a:off x="5140498" y="2475944"/>
        <a:ext cx="1911001" cy="1654331"/>
      </dsp:txXfrm>
    </dsp:sp>
    <dsp:sp modelId="{A6512282-E770-4AA0-BE69-550376DEEAAC}">
      <dsp:nvSpPr>
        <dsp:cNvPr id="0" name=""/>
        <dsp:cNvSpPr/>
      </dsp:nvSpPr>
      <dsp:spPr>
        <a:xfrm>
          <a:off x="5277147" y="2767"/>
          <a:ext cx="1637704" cy="1637704"/>
        </a:xfrm>
        <a:prstGeom prst="ellipse">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00"/>
              </a:solidFill>
              <a:latin typeface="Aptos Light" panose="020B0004020202020204" pitchFamily="34" charset="0"/>
            </a:rPr>
            <a:t>Model the Way</a:t>
          </a:r>
        </a:p>
      </dsp:txBody>
      <dsp:txXfrm>
        <a:off x="5516983" y="242603"/>
        <a:ext cx="1158032" cy="1158032"/>
      </dsp:txXfrm>
    </dsp:sp>
    <dsp:sp modelId="{29F66CE3-3F4E-4628-828D-1699C2A5D82E}">
      <dsp:nvSpPr>
        <dsp:cNvPr id="0" name=""/>
        <dsp:cNvSpPr/>
      </dsp:nvSpPr>
      <dsp:spPr>
        <a:xfrm>
          <a:off x="7637185" y="1717435"/>
          <a:ext cx="1637704" cy="1637704"/>
        </a:xfrm>
        <a:prstGeom prst="ellipse">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00"/>
              </a:solidFill>
              <a:latin typeface="Aptos Light" panose="020B0004020202020204" pitchFamily="34" charset="0"/>
            </a:rPr>
            <a:t>Inspire a Shared Vision</a:t>
          </a:r>
        </a:p>
      </dsp:txBody>
      <dsp:txXfrm>
        <a:off x="7877021" y="1957271"/>
        <a:ext cx="1158032" cy="1158032"/>
      </dsp:txXfrm>
    </dsp:sp>
    <dsp:sp modelId="{81C7B650-3757-46B0-9B02-FE5CF42304C7}">
      <dsp:nvSpPr>
        <dsp:cNvPr id="0" name=""/>
        <dsp:cNvSpPr/>
      </dsp:nvSpPr>
      <dsp:spPr>
        <a:xfrm>
          <a:off x="6735731" y="4491826"/>
          <a:ext cx="1637704" cy="1637704"/>
        </a:xfrm>
        <a:prstGeom prst="ellipse">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00"/>
              </a:solidFill>
              <a:latin typeface="Aptos Light" panose="020B0004020202020204" pitchFamily="34" charset="0"/>
            </a:rPr>
            <a:t>Challenge the Process</a:t>
          </a:r>
        </a:p>
      </dsp:txBody>
      <dsp:txXfrm>
        <a:off x="6975567" y="4731662"/>
        <a:ext cx="1158032" cy="1158032"/>
      </dsp:txXfrm>
    </dsp:sp>
    <dsp:sp modelId="{75ECBF9A-40D2-4FA6-AA37-510BFB1962C3}">
      <dsp:nvSpPr>
        <dsp:cNvPr id="0" name=""/>
        <dsp:cNvSpPr/>
      </dsp:nvSpPr>
      <dsp:spPr>
        <a:xfrm>
          <a:off x="3818563" y="4491826"/>
          <a:ext cx="1637704" cy="1637704"/>
        </a:xfrm>
        <a:prstGeom prst="ellipse">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00"/>
              </a:solidFill>
              <a:latin typeface="Aptos Light" panose="020B0004020202020204" pitchFamily="34" charset="0"/>
            </a:rPr>
            <a:t>Enable Action</a:t>
          </a:r>
        </a:p>
      </dsp:txBody>
      <dsp:txXfrm>
        <a:off x="4058399" y="4731662"/>
        <a:ext cx="1158032" cy="1158032"/>
      </dsp:txXfrm>
    </dsp:sp>
    <dsp:sp modelId="{70673AD5-3050-4816-987D-5B542A41FA23}">
      <dsp:nvSpPr>
        <dsp:cNvPr id="0" name=""/>
        <dsp:cNvSpPr/>
      </dsp:nvSpPr>
      <dsp:spPr>
        <a:xfrm>
          <a:off x="2917108" y="1717435"/>
          <a:ext cx="1637704" cy="1637704"/>
        </a:xfrm>
        <a:prstGeom prst="ellipse">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00"/>
              </a:solidFill>
              <a:latin typeface="Aptos Light" panose="020B0004020202020204" pitchFamily="34" charset="0"/>
            </a:rPr>
            <a:t>Encourage the Heart</a:t>
          </a:r>
        </a:p>
      </dsp:txBody>
      <dsp:txXfrm>
        <a:off x="3156944" y="1957271"/>
        <a:ext cx="1158032" cy="11580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630A3-8C3C-45D1-8CF6-EFC060EA14BD}">
      <dsp:nvSpPr>
        <dsp:cNvPr id="0" name=""/>
        <dsp:cNvSpPr/>
      </dsp:nvSpPr>
      <dsp:spPr>
        <a:xfrm>
          <a:off x="0" y="114602"/>
          <a:ext cx="1026480" cy="61588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Faculty</a:t>
          </a:r>
        </a:p>
      </dsp:txBody>
      <dsp:txXfrm>
        <a:off x="0" y="114602"/>
        <a:ext cx="1026480" cy="615888"/>
      </dsp:txXfrm>
    </dsp:sp>
    <dsp:sp modelId="{5B03630D-720E-42A7-BDEA-5D7F485CCF04}">
      <dsp:nvSpPr>
        <dsp:cNvPr id="0" name=""/>
        <dsp:cNvSpPr/>
      </dsp:nvSpPr>
      <dsp:spPr>
        <a:xfrm>
          <a:off x="1129128" y="114602"/>
          <a:ext cx="1026480" cy="615888"/>
        </a:xfrm>
        <a:prstGeom prst="rect">
          <a:avLst/>
        </a:prstGeom>
        <a:solidFill>
          <a:schemeClr val="accent5">
            <a:hueOff val="-2795346"/>
            <a:satOff val="10043"/>
            <a:lumOff val="-321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Staff</a:t>
          </a:r>
        </a:p>
      </dsp:txBody>
      <dsp:txXfrm>
        <a:off x="1129128" y="114602"/>
        <a:ext cx="1026480" cy="615888"/>
      </dsp:txXfrm>
    </dsp:sp>
    <dsp:sp modelId="{9E778CAE-9917-432C-81A3-A6CC42E69729}">
      <dsp:nvSpPr>
        <dsp:cNvPr id="0" name=""/>
        <dsp:cNvSpPr/>
      </dsp:nvSpPr>
      <dsp:spPr>
        <a:xfrm>
          <a:off x="2258257" y="114602"/>
          <a:ext cx="1026480" cy="615888"/>
        </a:xfrm>
        <a:prstGeom prst="rect">
          <a:avLst/>
        </a:prstGeom>
        <a:solidFill>
          <a:schemeClr val="accent5">
            <a:hueOff val="-5590693"/>
            <a:satOff val="20085"/>
            <a:lumOff val="-643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Postdoctoral Fellows</a:t>
          </a:r>
        </a:p>
      </dsp:txBody>
      <dsp:txXfrm>
        <a:off x="2258257" y="114602"/>
        <a:ext cx="1026480" cy="615888"/>
      </dsp:txXfrm>
    </dsp:sp>
    <dsp:sp modelId="{130417EE-A1E7-4CF2-80D1-063661E027AF}">
      <dsp:nvSpPr>
        <dsp:cNvPr id="0" name=""/>
        <dsp:cNvSpPr/>
      </dsp:nvSpPr>
      <dsp:spPr>
        <a:xfrm>
          <a:off x="0" y="833139"/>
          <a:ext cx="1026480" cy="615888"/>
        </a:xfrm>
        <a:prstGeom prst="rect">
          <a:avLst/>
        </a:prstGeom>
        <a:solidFill>
          <a:schemeClr val="accent5">
            <a:hueOff val="-8386039"/>
            <a:satOff val="30128"/>
            <a:lumOff val="-964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Residents</a:t>
          </a:r>
        </a:p>
      </dsp:txBody>
      <dsp:txXfrm>
        <a:off x="0" y="833139"/>
        <a:ext cx="1026480" cy="615888"/>
      </dsp:txXfrm>
    </dsp:sp>
    <dsp:sp modelId="{9ADDD68A-C508-474C-9A76-5132C7675C17}">
      <dsp:nvSpPr>
        <dsp:cNvPr id="0" name=""/>
        <dsp:cNvSpPr/>
      </dsp:nvSpPr>
      <dsp:spPr>
        <a:xfrm>
          <a:off x="1129128" y="833139"/>
          <a:ext cx="1026480" cy="615888"/>
        </a:xfrm>
        <a:prstGeom prst="rect">
          <a:avLst/>
        </a:prstGeom>
        <a:solidFill>
          <a:schemeClr val="accent5">
            <a:hueOff val="-11181386"/>
            <a:satOff val="40170"/>
            <a:lumOff val="-1286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Students</a:t>
          </a:r>
        </a:p>
      </dsp:txBody>
      <dsp:txXfrm>
        <a:off x="1129128" y="833139"/>
        <a:ext cx="1026480" cy="615888"/>
      </dsp:txXfrm>
    </dsp:sp>
    <dsp:sp modelId="{5A478C5B-C166-4595-96F2-0DB15485704E}">
      <dsp:nvSpPr>
        <dsp:cNvPr id="0" name=""/>
        <dsp:cNvSpPr/>
      </dsp:nvSpPr>
      <dsp:spPr>
        <a:xfrm>
          <a:off x="2258257" y="833139"/>
          <a:ext cx="1026480" cy="615888"/>
        </a:xfrm>
        <a:prstGeom prst="rect">
          <a:avLst/>
        </a:prstGeom>
        <a:solidFill>
          <a:schemeClr val="accent5">
            <a:hueOff val="-13976732"/>
            <a:satOff val="50213"/>
            <a:lumOff val="-1607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Other Persons Employed</a:t>
          </a:r>
        </a:p>
      </dsp:txBody>
      <dsp:txXfrm>
        <a:off x="2258257" y="833139"/>
        <a:ext cx="1026480" cy="61588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81B298-8B09-ED9B-2CA4-68EC204DA1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031CC1B-A0BC-429E-D209-CCB8B1AA99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DEA4E3-B2B6-664C-AE33-C54C00ADACAA}" type="datetimeFigureOut">
              <a:rPr lang="en-US" smtClean="0"/>
              <a:t>5/19/2024</a:t>
            </a:fld>
            <a:endParaRPr lang="en-US"/>
          </a:p>
        </p:txBody>
      </p:sp>
      <p:sp>
        <p:nvSpPr>
          <p:cNvPr id="4" name="Footer Placeholder 3">
            <a:extLst>
              <a:ext uri="{FF2B5EF4-FFF2-40B4-BE49-F238E27FC236}">
                <a16:creationId xmlns:a16="http://schemas.microsoft.com/office/drawing/2014/main" id="{3C85CCEC-F79F-044A-59B9-CD62AF3E2D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3814997-B083-E574-5A9E-1DB7471C85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238245-04F7-B245-A3B2-7B73B8CEE7AB}" type="slidenum">
              <a:rPr lang="en-US" smtClean="0"/>
              <a:t>‹#›</a:t>
            </a:fld>
            <a:endParaRPr lang="en-US"/>
          </a:p>
        </p:txBody>
      </p:sp>
    </p:spTree>
    <p:extLst>
      <p:ext uri="{BB962C8B-B14F-4D97-AF65-F5344CB8AC3E}">
        <p14:creationId xmlns:p14="http://schemas.microsoft.com/office/powerpoint/2010/main" val="2930356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934558-8D52-4791-80DB-410816A01B8D}" type="datetimeFigureOut">
              <a:rPr lang="en-US" smtClean="0"/>
              <a:t>5/19/2024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2B099C-8312-4570-8F47-580D1339F126}" type="slidenum">
              <a:rPr lang="en-US" smtClean="0"/>
              <a:t>‹#›</a:t>
            </a:fld>
            <a:endParaRPr lang="en-US"/>
          </a:p>
        </p:txBody>
      </p:sp>
    </p:spTree>
    <p:extLst>
      <p:ext uri="{BB962C8B-B14F-4D97-AF65-F5344CB8AC3E}">
        <p14:creationId xmlns:p14="http://schemas.microsoft.com/office/powerpoint/2010/main" val="413448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Good afternoon everyone and welcome to the MIILA: Leading Innovative Solutions (Program Overview Session)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D2B099C-8312-4570-8F47-580D1339F126}" type="slidenum">
              <a:rPr lang="en-US" smtClean="0"/>
              <a:t>1</a:t>
            </a:fld>
            <a:endParaRPr lang="en-US"/>
          </a:p>
        </p:txBody>
      </p:sp>
    </p:spTree>
    <p:extLst>
      <p:ext uri="{BB962C8B-B14F-4D97-AF65-F5344CB8AC3E}">
        <p14:creationId xmlns:p14="http://schemas.microsoft.com/office/powerpoint/2010/main" val="2447603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r>
              <a:rPr lang="en-US" dirty="0"/>
              <a:t>As Steven Covey stressed, let start off by getting a clear understanding of the end in mind of today’s session. </a:t>
            </a:r>
          </a:p>
          <a:p>
            <a:pPr marL="171450" indent="-171450">
              <a:lnSpc>
                <a:spcPct val="100000"/>
              </a:lnSpc>
              <a:buFont typeface="Arial" panose="020B0604020202020204" pitchFamily="34" charset="0"/>
              <a:buChar char="•"/>
            </a:pPr>
            <a:endParaRPr lang="en-US" dirty="0"/>
          </a:p>
          <a:p>
            <a:pPr marL="171450" indent="-171450">
              <a:lnSpc>
                <a:spcPct val="100000"/>
              </a:lnSpc>
              <a:buFont typeface="Arial" panose="020B0604020202020204" pitchFamily="34" charset="0"/>
              <a:buChar char="•"/>
            </a:pPr>
            <a:r>
              <a:rPr lang="en-US" dirty="0"/>
              <a:t>That is, what we hope you will be able to do having completed this session.</a:t>
            </a:r>
          </a:p>
        </p:txBody>
      </p:sp>
      <p:sp>
        <p:nvSpPr>
          <p:cNvPr id="4" name="Slide Number Placeholder 3"/>
          <p:cNvSpPr>
            <a:spLocks noGrp="1"/>
          </p:cNvSpPr>
          <p:nvPr>
            <p:ph type="sldNum" sz="quarter" idx="5"/>
          </p:nvPr>
        </p:nvSpPr>
        <p:spPr/>
        <p:txBody>
          <a:bodyPr/>
          <a:lstStyle/>
          <a:p>
            <a:fld id="{AD2B099C-8312-4570-8F47-580D1339F126}" type="slidenum">
              <a:rPr lang="en-US" smtClean="0"/>
              <a:t>2</a:t>
            </a:fld>
            <a:endParaRPr lang="en-US"/>
          </a:p>
        </p:txBody>
      </p:sp>
    </p:spTree>
    <p:extLst>
      <p:ext uri="{BB962C8B-B14F-4D97-AF65-F5344CB8AC3E}">
        <p14:creationId xmlns:p14="http://schemas.microsoft.com/office/powerpoint/2010/main" val="346972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r>
              <a:rPr lang="en-US" dirty="0"/>
              <a:t>Here are the discussion items we will cover to achieve the learning objectives.</a:t>
            </a:r>
          </a:p>
          <a:p>
            <a:pPr marL="171450" indent="-171450">
              <a:lnSpc>
                <a:spcPct val="100000"/>
              </a:lnSpc>
              <a:buFont typeface="Arial" panose="020B0604020202020204" pitchFamily="34" charset="0"/>
              <a:buChar char="•"/>
            </a:pPr>
            <a:endParaRPr lang="en-US" dirty="0"/>
          </a:p>
          <a:p>
            <a:pPr marL="171450" indent="-171450">
              <a:lnSpc>
                <a:spcPct val="100000"/>
              </a:lnSpc>
              <a:buFont typeface="Arial" panose="020B0604020202020204" pitchFamily="34" charset="0"/>
              <a:buChar char="•"/>
            </a:pPr>
            <a:r>
              <a:rPr lang="en-US" dirty="0"/>
              <a:t>We will open with introductions.</a:t>
            </a:r>
          </a:p>
          <a:p>
            <a:pPr marL="171450" indent="-171450">
              <a:lnSpc>
                <a:spcPct val="100000"/>
              </a:lnSpc>
              <a:buFont typeface="Arial" panose="020B0604020202020204" pitchFamily="34" charset="0"/>
              <a:buChar char="•"/>
            </a:pPr>
            <a:endParaRPr lang="en-US" dirty="0"/>
          </a:p>
          <a:p>
            <a:pPr marL="171450" indent="-171450">
              <a:lnSpc>
                <a:spcPct val="100000"/>
              </a:lnSpc>
              <a:buFont typeface="Arial" panose="020B0604020202020204" pitchFamily="34" charset="0"/>
              <a:buChar char="•"/>
            </a:pPr>
            <a:r>
              <a:rPr lang="en-US" dirty="0"/>
              <a:t>Second, discuss the why leading innovation is important at MSM and your role</a:t>
            </a:r>
          </a:p>
          <a:p>
            <a:pPr marL="171450" indent="-171450">
              <a:lnSpc>
                <a:spcPct val="100000"/>
              </a:lnSpc>
              <a:buFont typeface="Arial" panose="020B0604020202020204" pitchFamily="34" charset="0"/>
              <a:buChar char="•"/>
            </a:pPr>
            <a:endParaRPr lang="en-US" dirty="0"/>
          </a:p>
          <a:p>
            <a:pPr marL="171450" indent="-171450">
              <a:lnSpc>
                <a:spcPct val="100000"/>
              </a:lnSpc>
              <a:buFont typeface="Arial" panose="020B0604020202020204" pitchFamily="34" charset="0"/>
              <a:buChar char="•"/>
            </a:pPr>
            <a:r>
              <a:rPr lang="en-US" dirty="0"/>
              <a:t>Third, discuss how to navigate </a:t>
            </a:r>
            <a:r>
              <a:rPr lang="en-US" dirty="0" err="1"/>
              <a:t>LaunchPath</a:t>
            </a:r>
            <a:r>
              <a:rPr lang="en-US" dirty="0"/>
              <a:t> and ETHOS </a:t>
            </a:r>
          </a:p>
          <a:p>
            <a:pPr marL="171450" indent="-171450">
              <a:lnSpc>
                <a:spcPct val="100000"/>
              </a:lnSpc>
              <a:buFont typeface="Arial" panose="020B0604020202020204" pitchFamily="34" charset="0"/>
              <a:buChar char="•"/>
            </a:pPr>
            <a:endParaRPr lang="en-US" dirty="0"/>
          </a:p>
          <a:p>
            <a:pPr marL="171450" indent="-171450">
              <a:lnSpc>
                <a:spcPct val="100000"/>
              </a:lnSpc>
              <a:buFont typeface="Arial" panose="020B0604020202020204" pitchFamily="34" charset="0"/>
              <a:buChar char="•"/>
            </a:pPr>
            <a:r>
              <a:rPr lang="en-US" dirty="0"/>
              <a:t>Conclude by discussing expectations That is, what we hope you will be able to do having completed this session.</a:t>
            </a:r>
          </a:p>
        </p:txBody>
      </p:sp>
      <p:sp>
        <p:nvSpPr>
          <p:cNvPr id="4" name="Slide Number Placeholder 3"/>
          <p:cNvSpPr>
            <a:spLocks noGrp="1"/>
          </p:cNvSpPr>
          <p:nvPr>
            <p:ph type="sldNum" sz="quarter" idx="5"/>
          </p:nvPr>
        </p:nvSpPr>
        <p:spPr/>
        <p:txBody>
          <a:bodyPr/>
          <a:lstStyle/>
          <a:p>
            <a:fld id="{AD2B099C-8312-4570-8F47-580D1339F126}" type="slidenum">
              <a:rPr lang="en-US" smtClean="0"/>
              <a:t>3</a:t>
            </a:fld>
            <a:endParaRPr lang="en-US"/>
          </a:p>
        </p:txBody>
      </p:sp>
    </p:spTree>
    <p:extLst>
      <p:ext uri="{BB962C8B-B14F-4D97-AF65-F5344CB8AC3E}">
        <p14:creationId xmlns:p14="http://schemas.microsoft.com/office/powerpoint/2010/main" val="3729740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open by getting to know one another.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Please take 2 to 4 minutes to address the items and be prepared to introduce yourself accordingly to your colleagues. </a:t>
            </a:r>
          </a:p>
        </p:txBody>
      </p:sp>
      <p:sp>
        <p:nvSpPr>
          <p:cNvPr id="4" name="Slide Number Placeholder 3"/>
          <p:cNvSpPr>
            <a:spLocks noGrp="1"/>
          </p:cNvSpPr>
          <p:nvPr>
            <p:ph type="sldNum" sz="quarter" idx="5"/>
          </p:nvPr>
        </p:nvSpPr>
        <p:spPr/>
        <p:txBody>
          <a:bodyPr/>
          <a:lstStyle/>
          <a:p>
            <a:fld id="{AD2B099C-8312-4570-8F47-580D1339F126}" type="slidenum">
              <a:rPr lang="en-US" smtClean="0"/>
              <a:t>5</a:t>
            </a:fld>
            <a:endParaRPr lang="en-US"/>
          </a:p>
        </p:txBody>
      </p:sp>
    </p:spTree>
    <p:extLst>
      <p:ext uri="{BB962C8B-B14F-4D97-AF65-F5344CB8AC3E}">
        <p14:creationId xmlns:p14="http://schemas.microsoft.com/office/powerpoint/2010/main" val="3985066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magnitude of change facing private, public, not-for-profit, and higher education institutions (HEIs) across the world has been driven by the following major drivers of change (1) political, economic, socio-demographic, and technology (PEST) trends and events, (2) globalization, and COVID most recently.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274320" marR="0">
              <a:lnSpc>
                <a:spcPct val="150000"/>
              </a:lnSpc>
              <a:spcBef>
                <a:spcPts val="0"/>
              </a:spcBef>
              <a:spcAft>
                <a:spcPts val="0"/>
              </a:spcAft>
            </a:pPr>
            <a:r>
              <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50000"/>
              </a:lnSpc>
              <a:spcBef>
                <a:spcPts val="600"/>
              </a:spcBef>
              <a:spcAft>
                <a:spcPts val="0"/>
              </a:spcAft>
              <a:buFont typeface="Symbol" panose="05050102010706020507" pitchFamily="18" charset="2"/>
              <a:buChar char=""/>
            </a:pPr>
            <a:r>
              <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Thus, higher education leaders are facing enormous pressure to foster innovations as a means of (a) adapting their education systems to the reality of their changing environments, (b) excelling at their mission and vision, (c) carving out a competitive advantage in the higher education student market, and (d) sustaining long-term growth and success.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457200" marR="0">
              <a:lnSpc>
                <a:spcPct val="150000"/>
              </a:lnSpc>
              <a:spcBef>
                <a:spcPts val="0"/>
              </a:spcBef>
              <a:spcAft>
                <a:spcPts val="0"/>
              </a:spcAft>
            </a:pPr>
            <a:r>
              <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Fostering innovations in higher education consists of higher education leaders introducing and cultivating new education models or new ways of thinking into their HEIs that are representative of the reality of their changing environment.</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50000"/>
              </a:lnSpc>
              <a:spcBef>
                <a:spcPts val="0"/>
              </a:spcBef>
              <a:spcAft>
                <a:spcPts val="0"/>
              </a:spcAft>
            </a:pPr>
            <a:r>
              <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Ultimately, the pressure to foster innovations in response to their changing environments has created the need for higher education leaders to effectively lead innovations or foster and sustain an innovative culture.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D2B099C-8312-4570-8F47-580D1339F126}" type="slidenum">
              <a:rPr lang="en-US" smtClean="0"/>
              <a:t>8</a:t>
            </a:fld>
            <a:endParaRPr lang="en-US"/>
          </a:p>
        </p:txBody>
      </p:sp>
    </p:spTree>
    <p:extLst>
      <p:ext uri="{BB962C8B-B14F-4D97-AF65-F5344CB8AC3E}">
        <p14:creationId xmlns:p14="http://schemas.microsoft.com/office/powerpoint/2010/main" val="569097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D9F16B7-A41A-239A-DC2A-A26D3070CE7E}"/>
              </a:ext>
            </a:extLst>
          </p:cNvPr>
          <p:cNvSpPr>
            <a:spLocks noGrp="1"/>
          </p:cNvSpPr>
          <p:nvPr>
            <p:ph type="title" hasCustomPrompt="1"/>
          </p:nvPr>
        </p:nvSpPr>
        <p:spPr>
          <a:xfrm>
            <a:off x="838200" y="2966224"/>
            <a:ext cx="6287814" cy="1069201"/>
          </a:xfrm>
        </p:spPr>
        <p:txBody>
          <a:bodyPr>
            <a:normAutofit/>
          </a:bodyPr>
          <a:lstStyle>
            <a:lvl1pPr>
              <a:defRPr sz="3600">
                <a:solidFill>
                  <a:schemeClr val="bg1"/>
                </a:solidFill>
                <a:latin typeface="Arial" panose="020B0604020202020204" pitchFamily="34" charset="0"/>
                <a:cs typeface="Arial" panose="020B0604020202020204" pitchFamily="34" charset="0"/>
              </a:defRPr>
            </a:lvl1pPr>
          </a:lstStyle>
          <a:p>
            <a:r>
              <a:rPr lang="en-US" dirty="0"/>
              <a:t>Title Slide Headline Here</a:t>
            </a:r>
          </a:p>
        </p:txBody>
      </p:sp>
      <p:sp>
        <p:nvSpPr>
          <p:cNvPr id="6" name="Content Placeholder 2">
            <a:extLst>
              <a:ext uri="{FF2B5EF4-FFF2-40B4-BE49-F238E27FC236}">
                <a16:creationId xmlns:a16="http://schemas.microsoft.com/office/drawing/2014/main" id="{9FEA89D8-4E91-D358-A981-A720CC63BB6E}"/>
              </a:ext>
            </a:extLst>
          </p:cNvPr>
          <p:cNvSpPr>
            <a:spLocks noGrp="1"/>
          </p:cNvSpPr>
          <p:nvPr>
            <p:ph idx="1" hasCustomPrompt="1"/>
          </p:nvPr>
        </p:nvSpPr>
        <p:spPr>
          <a:xfrm>
            <a:off x="838200" y="5224877"/>
            <a:ext cx="6287814" cy="526174"/>
          </a:xfrm>
        </p:spPr>
        <p:txBody>
          <a:bodyPr/>
          <a:lstStyle>
            <a:lvl1pPr>
              <a:defRPr>
                <a:solidFill>
                  <a:schemeClr val="bg1"/>
                </a:solidFill>
                <a:latin typeface="Arial" panose="020B0604020202020204" pitchFamily="34" charset="0"/>
                <a:cs typeface="Arial" panose="020B0604020202020204" pitchFamily="34" charset="0"/>
              </a:defRPr>
            </a:lvl1pPr>
            <a:lvl2pPr marL="9525" indent="0">
              <a:buFontTx/>
              <a:buNone/>
              <a:tabLst/>
              <a:defRPr sz="2800">
                <a:solidFill>
                  <a:schemeClr val="bg1"/>
                </a:solidFill>
                <a:latin typeface="Arial" panose="020B0604020202020204" pitchFamily="34" charset="0"/>
                <a:cs typeface="Arial" panose="020B0604020202020204" pitchFamily="34" charset="0"/>
              </a:defRPr>
            </a:lvl2pPr>
            <a:lvl3pPr marL="9525" indent="0">
              <a:buFontTx/>
              <a:buNone/>
              <a:tabLst/>
              <a:defRPr>
                <a:solidFill>
                  <a:schemeClr val="bg1"/>
                </a:solidFill>
                <a:latin typeface="Arial" panose="020B0604020202020204" pitchFamily="34" charset="0"/>
                <a:cs typeface="Arial" panose="020B0604020202020204" pitchFamily="34" charset="0"/>
              </a:defRPr>
            </a:lvl3pPr>
            <a:lvl4pPr marL="9525" indent="0">
              <a:buFontTx/>
              <a:buNone/>
              <a:tabLst/>
              <a:defRPr>
                <a:solidFill>
                  <a:schemeClr val="bg1"/>
                </a:solidFill>
                <a:latin typeface="Arial" panose="020B0604020202020204" pitchFamily="34" charset="0"/>
                <a:cs typeface="Arial" panose="020B0604020202020204" pitchFamily="34" charset="0"/>
              </a:defRPr>
            </a:lvl4pPr>
            <a:lvl5pPr marL="9525" indent="0">
              <a:buFontTx/>
              <a:buNone/>
              <a:tabLst/>
              <a:defRPr>
                <a:solidFill>
                  <a:schemeClr val="bg1"/>
                </a:solidFill>
                <a:latin typeface="Arial" panose="020B0604020202020204" pitchFamily="34" charset="0"/>
                <a:cs typeface="Arial" panose="020B0604020202020204" pitchFamily="34" charset="0"/>
              </a:defRPr>
            </a:lvl5pPr>
          </a:lstStyle>
          <a:p>
            <a:pPr lvl="1"/>
            <a:r>
              <a:rPr lang="en-US" dirty="0"/>
              <a:t>It’s a New Day!</a:t>
            </a:r>
          </a:p>
        </p:txBody>
      </p:sp>
      <p:sp>
        <p:nvSpPr>
          <p:cNvPr id="8" name="Rectangle 7">
            <a:extLst>
              <a:ext uri="{FF2B5EF4-FFF2-40B4-BE49-F238E27FC236}">
                <a16:creationId xmlns:a16="http://schemas.microsoft.com/office/drawing/2014/main" id="{EDB537DD-2481-F9DE-551A-1B2045C177D7}"/>
              </a:ext>
            </a:extLst>
          </p:cNvPr>
          <p:cNvSpPr/>
          <p:nvPr userDrawn="1"/>
        </p:nvSpPr>
        <p:spPr>
          <a:xfrm>
            <a:off x="7611649" y="4579703"/>
            <a:ext cx="2289588" cy="228958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Innovation</a:t>
            </a:r>
          </a:p>
        </p:txBody>
      </p:sp>
      <p:sp>
        <p:nvSpPr>
          <p:cNvPr id="9" name="Rectangle 8">
            <a:extLst>
              <a:ext uri="{FF2B5EF4-FFF2-40B4-BE49-F238E27FC236}">
                <a16:creationId xmlns:a16="http://schemas.microsoft.com/office/drawing/2014/main" id="{F8A92641-2337-B1C2-CCB6-02C9EE02A1B3}"/>
              </a:ext>
            </a:extLst>
          </p:cNvPr>
          <p:cNvSpPr/>
          <p:nvPr userDrawn="1"/>
        </p:nvSpPr>
        <p:spPr>
          <a:xfrm>
            <a:off x="7611649" y="2286383"/>
            <a:ext cx="2289588" cy="2289589"/>
          </a:xfrm>
          <a:prstGeom prst="rect">
            <a:avLst/>
          </a:prstGeom>
          <a:solidFill>
            <a:srgbClr val="C927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Justice</a:t>
            </a:r>
          </a:p>
        </p:txBody>
      </p:sp>
      <p:sp>
        <p:nvSpPr>
          <p:cNvPr id="10" name="Rectangle 9">
            <a:extLst>
              <a:ext uri="{FF2B5EF4-FFF2-40B4-BE49-F238E27FC236}">
                <a16:creationId xmlns:a16="http://schemas.microsoft.com/office/drawing/2014/main" id="{02C987E0-4551-7944-68C8-E00EF264AAAF}"/>
              </a:ext>
            </a:extLst>
          </p:cNvPr>
          <p:cNvSpPr/>
          <p:nvPr userDrawn="1"/>
        </p:nvSpPr>
        <p:spPr>
          <a:xfrm>
            <a:off x="7611649" y="0"/>
            <a:ext cx="2289588" cy="2289589"/>
          </a:xfrm>
          <a:prstGeom prst="rect">
            <a:avLst/>
          </a:prstGeom>
          <a:solidFill>
            <a:srgbClr val="55A5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Integrity</a:t>
            </a:r>
          </a:p>
        </p:txBody>
      </p:sp>
      <p:sp>
        <p:nvSpPr>
          <p:cNvPr id="11" name="Rectangle 10">
            <a:extLst>
              <a:ext uri="{FF2B5EF4-FFF2-40B4-BE49-F238E27FC236}">
                <a16:creationId xmlns:a16="http://schemas.microsoft.com/office/drawing/2014/main" id="{5E067849-BAE5-B48F-4E8D-8839EB08F05B}"/>
              </a:ext>
            </a:extLst>
          </p:cNvPr>
          <p:cNvSpPr/>
          <p:nvPr userDrawn="1"/>
        </p:nvSpPr>
        <p:spPr>
          <a:xfrm>
            <a:off x="9901237" y="4568411"/>
            <a:ext cx="2289588" cy="228958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Excellence</a:t>
            </a:r>
          </a:p>
        </p:txBody>
      </p:sp>
      <p:sp>
        <p:nvSpPr>
          <p:cNvPr id="12" name="Rectangle 11">
            <a:extLst>
              <a:ext uri="{FF2B5EF4-FFF2-40B4-BE49-F238E27FC236}">
                <a16:creationId xmlns:a16="http://schemas.microsoft.com/office/drawing/2014/main" id="{65719C12-AF33-4B2D-35FD-FD2777E9888C}"/>
              </a:ext>
            </a:extLst>
          </p:cNvPr>
          <p:cNvSpPr/>
          <p:nvPr userDrawn="1"/>
        </p:nvSpPr>
        <p:spPr>
          <a:xfrm>
            <a:off x="9902411" y="2286383"/>
            <a:ext cx="2289588" cy="228958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Wisdom</a:t>
            </a:r>
          </a:p>
        </p:txBody>
      </p:sp>
      <p:sp>
        <p:nvSpPr>
          <p:cNvPr id="13" name="Rectangle 12">
            <a:extLst>
              <a:ext uri="{FF2B5EF4-FFF2-40B4-BE49-F238E27FC236}">
                <a16:creationId xmlns:a16="http://schemas.microsoft.com/office/drawing/2014/main" id="{9382C255-6868-46C0-8FE2-491C278A542D}"/>
              </a:ext>
            </a:extLst>
          </p:cNvPr>
          <p:cNvSpPr/>
          <p:nvPr userDrawn="1"/>
        </p:nvSpPr>
        <p:spPr>
          <a:xfrm>
            <a:off x="9902411" y="0"/>
            <a:ext cx="2289588" cy="2289589"/>
          </a:xfrm>
          <a:prstGeom prst="rect">
            <a:avLst/>
          </a:prstGeom>
          <a:solidFill>
            <a:srgbClr val="EE96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Service</a:t>
            </a:r>
          </a:p>
        </p:txBody>
      </p:sp>
      <p:sp>
        <p:nvSpPr>
          <p:cNvPr id="14" name="Content Placeholder 2">
            <a:extLst>
              <a:ext uri="{FF2B5EF4-FFF2-40B4-BE49-F238E27FC236}">
                <a16:creationId xmlns:a16="http://schemas.microsoft.com/office/drawing/2014/main" id="{1F9AF359-6912-63C2-3A33-87F91FA0F12D}"/>
              </a:ext>
            </a:extLst>
          </p:cNvPr>
          <p:cNvSpPr>
            <a:spLocks noGrp="1"/>
          </p:cNvSpPr>
          <p:nvPr>
            <p:ph idx="13" hasCustomPrompt="1"/>
          </p:nvPr>
        </p:nvSpPr>
        <p:spPr>
          <a:xfrm>
            <a:off x="838200" y="5830176"/>
            <a:ext cx="6287814" cy="526174"/>
          </a:xfrm>
        </p:spPr>
        <p:txBody>
          <a:bodyPr/>
          <a:lstStyle>
            <a:lvl1pPr>
              <a:defRPr>
                <a:solidFill>
                  <a:schemeClr val="bg1"/>
                </a:solidFill>
                <a:latin typeface="Arial" panose="020B0604020202020204" pitchFamily="34" charset="0"/>
                <a:cs typeface="Arial" panose="020B0604020202020204" pitchFamily="34" charset="0"/>
              </a:defRPr>
            </a:lvl1pPr>
            <a:lvl2pPr marL="9525" indent="0">
              <a:buFontTx/>
              <a:buNone/>
              <a:tabLst/>
              <a:defRPr sz="2000">
                <a:solidFill>
                  <a:schemeClr val="bg1"/>
                </a:solidFill>
                <a:latin typeface="Arial" panose="020B0604020202020204" pitchFamily="34" charset="0"/>
                <a:cs typeface="Arial" panose="020B0604020202020204" pitchFamily="34" charset="0"/>
              </a:defRPr>
            </a:lvl2pPr>
            <a:lvl3pPr marL="9525" indent="0">
              <a:buFontTx/>
              <a:buNone/>
              <a:tabLst/>
              <a:defRPr>
                <a:solidFill>
                  <a:schemeClr val="bg1"/>
                </a:solidFill>
                <a:latin typeface="Arial" panose="020B0604020202020204" pitchFamily="34" charset="0"/>
                <a:cs typeface="Arial" panose="020B0604020202020204" pitchFamily="34" charset="0"/>
              </a:defRPr>
            </a:lvl3pPr>
            <a:lvl4pPr marL="9525" indent="0">
              <a:buFontTx/>
              <a:buNone/>
              <a:tabLst/>
              <a:defRPr>
                <a:solidFill>
                  <a:schemeClr val="bg1"/>
                </a:solidFill>
                <a:latin typeface="Arial" panose="020B0604020202020204" pitchFamily="34" charset="0"/>
                <a:cs typeface="Arial" panose="020B0604020202020204" pitchFamily="34" charset="0"/>
              </a:defRPr>
            </a:lvl4pPr>
            <a:lvl5pPr marL="9525" indent="0">
              <a:buFontTx/>
              <a:buNone/>
              <a:tabLst/>
              <a:defRPr>
                <a:solidFill>
                  <a:schemeClr val="bg1"/>
                </a:solidFill>
                <a:latin typeface="Arial" panose="020B0604020202020204" pitchFamily="34" charset="0"/>
                <a:cs typeface="Arial" panose="020B0604020202020204" pitchFamily="34" charset="0"/>
              </a:defRPr>
            </a:lvl5pPr>
          </a:lstStyle>
          <a:p>
            <a:pPr lvl="1"/>
            <a:r>
              <a:rPr lang="en-US" dirty="0"/>
              <a:t>Month 00, 2024</a:t>
            </a:r>
          </a:p>
        </p:txBody>
      </p:sp>
    </p:spTree>
    <p:extLst>
      <p:ext uri="{BB962C8B-B14F-4D97-AF65-F5344CB8AC3E}">
        <p14:creationId xmlns:p14="http://schemas.microsoft.com/office/powerpoint/2010/main" val="2989146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7247-6002-F358-DCEA-A04265E62691}"/>
              </a:ext>
            </a:extLst>
          </p:cNvPr>
          <p:cNvSpPr>
            <a:spLocks noGrp="1"/>
          </p:cNvSpPr>
          <p:nvPr>
            <p:ph type="title" hasCustomPrompt="1"/>
          </p:nvPr>
        </p:nvSpPr>
        <p:spPr>
          <a:xfrm>
            <a:off x="1" y="2636322"/>
            <a:ext cx="12191998" cy="1926153"/>
          </a:xfrm>
        </p:spPr>
        <p:txBody>
          <a:bodyPr anchor="ctr" anchorCtr="0"/>
          <a:lstStyle>
            <a:lvl1pPr algn="ctr">
              <a:defRPr sz="4400">
                <a:solidFill>
                  <a:schemeClr val="bg1"/>
                </a:solidFill>
              </a:defRPr>
            </a:lvl1pPr>
          </a:lstStyle>
          <a:p>
            <a:r>
              <a:rPr lang="en-US" dirty="0"/>
              <a:t>Title Slide Headline Here</a:t>
            </a:r>
          </a:p>
        </p:txBody>
      </p:sp>
      <p:sp>
        <p:nvSpPr>
          <p:cNvPr id="7" name="Rectangle 6">
            <a:extLst>
              <a:ext uri="{FF2B5EF4-FFF2-40B4-BE49-F238E27FC236}">
                <a16:creationId xmlns:a16="http://schemas.microsoft.com/office/drawing/2014/main" id="{D3364DE4-A826-F3DC-4191-209BFD6FF805}"/>
              </a:ext>
            </a:extLst>
          </p:cNvPr>
          <p:cNvSpPr/>
          <p:nvPr userDrawn="1"/>
        </p:nvSpPr>
        <p:spPr>
          <a:xfrm>
            <a:off x="9902411" y="0"/>
            <a:ext cx="2289588" cy="2289589"/>
          </a:xfrm>
          <a:prstGeom prst="rect">
            <a:avLst/>
          </a:prstGeom>
          <a:solidFill>
            <a:srgbClr val="B24F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Knowledge</a:t>
            </a:r>
          </a:p>
        </p:txBody>
      </p:sp>
    </p:spTree>
    <p:extLst>
      <p:ext uri="{BB962C8B-B14F-4D97-AF65-F5344CB8AC3E}">
        <p14:creationId xmlns:p14="http://schemas.microsoft.com/office/powerpoint/2010/main" val="54115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A05B81-368A-40BB-6979-F05F61DDBC3A}"/>
              </a:ext>
            </a:extLst>
          </p:cNvPr>
          <p:cNvSpPr/>
          <p:nvPr userDrawn="1"/>
        </p:nvSpPr>
        <p:spPr bwMode="gray">
          <a:xfrm>
            <a:off x="-6350" y="1077"/>
            <a:ext cx="12191999" cy="636836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9" name="Rectangle 18">
            <a:extLst>
              <a:ext uri="{FF2B5EF4-FFF2-40B4-BE49-F238E27FC236}">
                <a16:creationId xmlns:a16="http://schemas.microsoft.com/office/drawing/2014/main" id="{33DD6BA4-BA8A-42AB-8AFC-3F64FEAAF465}"/>
              </a:ext>
            </a:extLst>
          </p:cNvPr>
          <p:cNvSpPr/>
          <p:nvPr userDrawn="1"/>
        </p:nvSpPr>
        <p:spPr>
          <a:xfrm>
            <a:off x="0" y="1353168"/>
            <a:ext cx="12219097" cy="5003181"/>
          </a:xfrm>
          <a:prstGeom prst="rect">
            <a:avLst/>
          </a:prstGeom>
          <a:solidFill>
            <a:srgbClr val="D7D3C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cxnSp>
        <p:nvCxnSpPr>
          <p:cNvPr id="20" name="Straight Connector 19">
            <a:extLst>
              <a:ext uri="{FF2B5EF4-FFF2-40B4-BE49-F238E27FC236}">
                <a16:creationId xmlns:a16="http://schemas.microsoft.com/office/drawing/2014/main" id="{3132F18D-F8C0-C830-EB04-DF06726489F1}"/>
              </a:ext>
            </a:extLst>
          </p:cNvPr>
          <p:cNvCxnSpPr/>
          <p:nvPr userDrawn="1"/>
        </p:nvCxnSpPr>
        <p:spPr>
          <a:xfrm>
            <a:off x="5922052" y="2090516"/>
            <a:ext cx="0" cy="385960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0FBA371-842E-AAED-67C5-D39B054191F7}"/>
              </a:ext>
            </a:extLst>
          </p:cNvPr>
          <p:cNvGrpSpPr/>
          <p:nvPr userDrawn="1"/>
        </p:nvGrpSpPr>
        <p:grpSpPr>
          <a:xfrm>
            <a:off x="0" y="6369445"/>
            <a:ext cx="242719" cy="488555"/>
            <a:chOff x="339725" y="6366271"/>
            <a:chExt cx="242719" cy="488555"/>
          </a:xfrm>
        </p:grpSpPr>
        <p:sp>
          <p:nvSpPr>
            <p:cNvPr id="10" name="Rectangle 9">
              <a:extLst>
                <a:ext uri="{FF2B5EF4-FFF2-40B4-BE49-F238E27FC236}">
                  <a16:creationId xmlns:a16="http://schemas.microsoft.com/office/drawing/2014/main" id="{243DF63D-B51A-72FA-3D48-6D26569D8719}"/>
                </a:ext>
              </a:extLst>
            </p:cNvPr>
            <p:cNvSpPr/>
            <p:nvPr/>
          </p:nvSpPr>
          <p:spPr>
            <a:xfrm>
              <a:off x="339725" y="6732687"/>
              <a:ext cx="122139" cy="12213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5E7C65-8B6A-0689-E52B-0E80007F51F8}"/>
                </a:ext>
              </a:extLst>
            </p:cNvPr>
            <p:cNvSpPr/>
            <p:nvPr/>
          </p:nvSpPr>
          <p:spPr>
            <a:xfrm>
              <a:off x="339725" y="6610548"/>
              <a:ext cx="122139" cy="12213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FF75C6-00E1-2656-1BA9-CF0690335411}"/>
                </a:ext>
              </a:extLst>
            </p:cNvPr>
            <p:cNvSpPr/>
            <p:nvPr/>
          </p:nvSpPr>
          <p:spPr>
            <a:xfrm>
              <a:off x="339725" y="6488410"/>
              <a:ext cx="122139" cy="122139"/>
            </a:xfrm>
            <a:prstGeom prst="rect">
              <a:avLst/>
            </a:prstGeom>
            <a:solidFill>
              <a:srgbClr val="D9E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4E41707-D578-4954-31EF-A1C3DA78CF3F}"/>
                </a:ext>
              </a:extLst>
            </p:cNvPr>
            <p:cNvSpPr/>
            <p:nvPr/>
          </p:nvSpPr>
          <p:spPr>
            <a:xfrm>
              <a:off x="339725" y="6366271"/>
              <a:ext cx="122139" cy="122139"/>
            </a:xfrm>
            <a:prstGeom prst="rect">
              <a:avLst/>
            </a:prstGeom>
            <a:solidFill>
              <a:srgbClr val="007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0BB691-A53D-0F69-97FD-49B685471D08}"/>
                </a:ext>
              </a:extLst>
            </p:cNvPr>
            <p:cNvSpPr/>
            <p:nvPr/>
          </p:nvSpPr>
          <p:spPr>
            <a:xfrm>
              <a:off x="460305" y="6732687"/>
              <a:ext cx="122139" cy="12213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02F55E-D70B-C2E1-80D9-260AD5B1A44A}"/>
                </a:ext>
              </a:extLst>
            </p:cNvPr>
            <p:cNvSpPr/>
            <p:nvPr/>
          </p:nvSpPr>
          <p:spPr>
            <a:xfrm>
              <a:off x="460305" y="6610548"/>
              <a:ext cx="122139" cy="122139"/>
            </a:xfrm>
            <a:prstGeom prst="rect">
              <a:avLst/>
            </a:prstGeom>
            <a:solidFill>
              <a:srgbClr val="C05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48F9BF-CACA-ECB3-8C53-DEA5EB7E02C2}"/>
                </a:ext>
              </a:extLst>
            </p:cNvPr>
            <p:cNvSpPr/>
            <p:nvPr/>
          </p:nvSpPr>
          <p:spPr>
            <a:xfrm>
              <a:off x="460305" y="6488410"/>
              <a:ext cx="122139" cy="122139"/>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9E00EA-9EFC-BDBA-AABC-1B45F9A40774}"/>
                </a:ext>
              </a:extLst>
            </p:cNvPr>
            <p:cNvSpPr/>
            <p:nvPr/>
          </p:nvSpPr>
          <p:spPr>
            <a:xfrm>
              <a:off x="460305" y="6366271"/>
              <a:ext cx="122139" cy="122139"/>
            </a:xfrm>
            <a:prstGeom prst="rect">
              <a:avLst/>
            </a:prstGeom>
            <a:solidFill>
              <a:srgbClr val="70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5F294A27-CAE7-9DE6-C9AD-C39618687539}"/>
              </a:ext>
            </a:extLst>
          </p:cNvPr>
          <p:cNvPicPr>
            <a:picLocks noChangeAspect="1"/>
          </p:cNvPicPr>
          <p:nvPr userDrawn="1"/>
        </p:nvPicPr>
        <p:blipFill>
          <a:blip r:embed="rId2"/>
          <a:stretch>
            <a:fillRect/>
          </a:stretch>
        </p:blipFill>
        <p:spPr>
          <a:xfrm>
            <a:off x="504534" y="6430716"/>
            <a:ext cx="1614363" cy="350948"/>
          </a:xfrm>
          <a:prstGeom prst="rect">
            <a:avLst/>
          </a:prstGeom>
        </p:spPr>
      </p:pic>
      <p:sp>
        <p:nvSpPr>
          <p:cNvPr id="2" name="Title 1">
            <a:extLst>
              <a:ext uri="{FF2B5EF4-FFF2-40B4-BE49-F238E27FC236}">
                <a16:creationId xmlns:a16="http://schemas.microsoft.com/office/drawing/2014/main" id="{F415C945-45F8-D55C-4D61-06FD3075ACF6}"/>
              </a:ext>
            </a:extLst>
          </p:cNvPr>
          <p:cNvSpPr>
            <a:spLocks noGrp="1"/>
          </p:cNvSpPr>
          <p:nvPr>
            <p:ph type="title" hasCustomPrompt="1"/>
          </p:nvPr>
        </p:nvSpPr>
        <p:spPr>
          <a:xfrm>
            <a:off x="762000" y="488556"/>
            <a:ext cx="10515600" cy="848516"/>
          </a:xfrm>
        </p:spPr>
        <p:txBody>
          <a:bodyPr/>
          <a:lstStyle>
            <a:lvl1pPr>
              <a:defRPr sz="4800">
                <a:solidFill>
                  <a:schemeClr val="accent1"/>
                </a:solidFill>
              </a:defRPr>
            </a:lvl1pPr>
          </a:lstStyle>
          <a:p>
            <a:r>
              <a:rPr lang="en-US" dirty="0"/>
              <a:t>Title Here</a:t>
            </a:r>
          </a:p>
        </p:txBody>
      </p:sp>
      <p:sp>
        <p:nvSpPr>
          <p:cNvPr id="3" name="Content Placeholder 2">
            <a:extLst>
              <a:ext uri="{FF2B5EF4-FFF2-40B4-BE49-F238E27FC236}">
                <a16:creationId xmlns:a16="http://schemas.microsoft.com/office/drawing/2014/main" id="{A322175C-6048-58DC-3945-8309E6B05351}"/>
              </a:ext>
            </a:extLst>
          </p:cNvPr>
          <p:cNvSpPr>
            <a:spLocks noGrp="1"/>
          </p:cNvSpPr>
          <p:nvPr>
            <p:ph sz="half" idx="1" hasCustomPrompt="1"/>
          </p:nvPr>
        </p:nvSpPr>
        <p:spPr>
          <a:xfrm>
            <a:off x="838200" y="2090515"/>
            <a:ext cx="5181600" cy="4086448"/>
          </a:xfrm>
        </p:spPr>
        <p:txBody>
          <a:bodyPr/>
          <a:lstStyle>
            <a:lvl1pPr marL="0" indent="0">
              <a:buFontTx/>
              <a:buNone/>
              <a:defRPr sz="2800" b="1">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Introduction text here.</a:t>
            </a:r>
          </a:p>
        </p:txBody>
      </p:sp>
      <p:sp>
        <p:nvSpPr>
          <p:cNvPr id="4" name="Content Placeholder 3">
            <a:extLst>
              <a:ext uri="{FF2B5EF4-FFF2-40B4-BE49-F238E27FC236}">
                <a16:creationId xmlns:a16="http://schemas.microsoft.com/office/drawing/2014/main" id="{72D3C280-3623-0F88-15F6-74372A6130E9}"/>
              </a:ext>
            </a:extLst>
          </p:cNvPr>
          <p:cNvSpPr>
            <a:spLocks noGrp="1"/>
          </p:cNvSpPr>
          <p:nvPr>
            <p:ph sz="half" idx="2" hasCustomPrompt="1"/>
          </p:nvPr>
        </p:nvSpPr>
        <p:spPr>
          <a:xfrm>
            <a:off x="6172200" y="2090515"/>
            <a:ext cx="5181600" cy="4086447"/>
          </a:xfrm>
        </p:spPr>
        <p:txBody>
          <a:bodyPr/>
          <a:lstStyle>
            <a:lvl1pPr>
              <a:defRPr sz="2200">
                <a:solidFill>
                  <a:schemeClr val="tx2">
                    <a:lumMod val="75000"/>
                  </a:schemeClr>
                </a:solidFill>
              </a:defRPr>
            </a:lvl1pPr>
            <a:lvl2pPr>
              <a:defRPr sz="2200">
                <a:solidFill>
                  <a:schemeClr val="tx2">
                    <a:lumMod val="75000"/>
                  </a:schemeClr>
                </a:solidFill>
              </a:defRPr>
            </a:lvl2pPr>
            <a:lvl3pPr>
              <a:defRPr sz="2200">
                <a:solidFill>
                  <a:schemeClr val="tx2">
                    <a:lumMod val="75000"/>
                  </a:schemeClr>
                </a:solidFill>
              </a:defRPr>
            </a:lvl3pPr>
            <a:lvl4pPr>
              <a:defRPr sz="2200">
                <a:solidFill>
                  <a:schemeClr val="tx2">
                    <a:lumMod val="75000"/>
                  </a:schemeClr>
                </a:solidFill>
              </a:defRPr>
            </a:lvl4pPr>
            <a:lvl5pPr>
              <a:defRPr sz="2200">
                <a:solidFill>
                  <a:schemeClr val="tx2">
                    <a:lumMod val="75000"/>
                  </a:schemeClr>
                </a:solidFill>
              </a:defRPr>
            </a:lvl5pPr>
          </a:lstStyle>
          <a:p>
            <a:pPr lvl="0"/>
            <a:r>
              <a:rPr lang="en-US" dirty="0"/>
              <a:t>Body copy here</a:t>
            </a:r>
          </a:p>
        </p:txBody>
      </p:sp>
      <p:sp>
        <p:nvSpPr>
          <p:cNvPr id="6" name="Footer Placeholder 5">
            <a:extLst>
              <a:ext uri="{FF2B5EF4-FFF2-40B4-BE49-F238E27FC236}">
                <a16:creationId xmlns:a16="http://schemas.microsoft.com/office/drawing/2014/main" id="{C72577C9-0C51-72EF-671A-1B74CCCF85B3}"/>
              </a:ext>
            </a:extLst>
          </p:cNvPr>
          <p:cNvSpPr>
            <a:spLocks noGrp="1"/>
          </p:cNvSpPr>
          <p:nvPr>
            <p:ph type="ftr" sz="quarter" idx="11"/>
          </p:nvPr>
        </p:nvSpPr>
        <p:spPr>
          <a:xfrm>
            <a:off x="7527072" y="6356350"/>
            <a:ext cx="3586359" cy="51392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F8D836-0FB2-4A5C-D2BC-812E0819B192}"/>
              </a:ext>
            </a:extLst>
          </p:cNvPr>
          <p:cNvSpPr>
            <a:spLocks noGrp="1"/>
          </p:cNvSpPr>
          <p:nvPr>
            <p:ph type="sldNum" sz="quarter" idx="12"/>
          </p:nvPr>
        </p:nvSpPr>
        <p:spPr>
          <a:xfrm>
            <a:off x="11193008" y="6356350"/>
            <a:ext cx="579891" cy="501649"/>
          </a:xfrm>
          <a:prstGeom prst="rect">
            <a:avLst/>
          </a:prstGeom>
        </p:spPr>
        <p:txBody>
          <a:bodyPr/>
          <a:lstStyle/>
          <a:p>
            <a:fld id="{EC0FA223-F921-4B0F-BF85-69B947867ADC}" type="slidenum">
              <a:rPr lang="en-US" smtClean="0"/>
              <a:t>‹#›</a:t>
            </a:fld>
            <a:endParaRPr lang="en-US"/>
          </a:p>
        </p:txBody>
      </p:sp>
    </p:spTree>
    <p:extLst>
      <p:ext uri="{BB962C8B-B14F-4D97-AF65-F5344CB8AC3E}">
        <p14:creationId xmlns:p14="http://schemas.microsoft.com/office/powerpoint/2010/main" val="3660404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A05B81-368A-40BB-6979-F05F61DDBC3A}"/>
              </a:ext>
            </a:extLst>
          </p:cNvPr>
          <p:cNvSpPr/>
          <p:nvPr userDrawn="1"/>
        </p:nvSpPr>
        <p:spPr bwMode="gray">
          <a:xfrm>
            <a:off x="-6350" y="1077"/>
            <a:ext cx="12191999" cy="636836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9" name="Rectangle 18">
            <a:extLst>
              <a:ext uri="{FF2B5EF4-FFF2-40B4-BE49-F238E27FC236}">
                <a16:creationId xmlns:a16="http://schemas.microsoft.com/office/drawing/2014/main" id="{33DD6BA4-BA8A-42AB-8AFC-3F64FEAAF465}"/>
              </a:ext>
            </a:extLst>
          </p:cNvPr>
          <p:cNvSpPr/>
          <p:nvPr userDrawn="1"/>
        </p:nvSpPr>
        <p:spPr>
          <a:xfrm>
            <a:off x="0" y="1353168"/>
            <a:ext cx="12219097" cy="5003181"/>
          </a:xfrm>
          <a:prstGeom prst="rect">
            <a:avLst/>
          </a:prstGeom>
          <a:solidFill>
            <a:srgbClr val="D7D3C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 name="Content Placeholder 2">
            <a:extLst>
              <a:ext uri="{FF2B5EF4-FFF2-40B4-BE49-F238E27FC236}">
                <a16:creationId xmlns:a16="http://schemas.microsoft.com/office/drawing/2014/main" id="{A322175C-6048-58DC-3945-8309E6B05351}"/>
              </a:ext>
            </a:extLst>
          </p:cNvPr>
          <p:cNvSpPr>
            <a:spLocks noGrp="1"/>
          </p:cNvSpPr>
          <p:nvPr>
            <p:ph sz="half" idx="1" hasCustomPrompt="1"/>
          </p:nvPr>
        </p:nvSpPr>
        <p:spPr>
          <a:xfrm>
            <a:off x="695700" y="2577398"/>
            <a:ext cx="5083851" cy="1044571"/>
          </a:xfrm>
        </p:spPr>
        <p:txBody>
          <a:bodyPr/>
          <a:lstStyle>
            <a:lvl1pPr marL="0" indent="0">
              <a:buFontTx/>
              <a:buNone/>
              <a:defRPr sz="4800" b="1">
                <a:solidFill>
                  <a:srgbClr val="719500"/>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Bold Subhead</a:t>
            </a:r>
          </a:p>
        </p:txBody>
      </p:sp>
      <p:sp>
        <p:nvSpPr>
          <p:cNvPr id="21" name="Content Placeholder 2">
            <a:extLst>
              <a:ext uri="{FF2B5EF4-FFF2-40B4-BE49-F238E27FC236}">
                <a16:creationId xmlns:a16="http://schemas.microsoft.com/office/drawing/2014/main" id="{CBB3B07C-F7FF-1425-2472-944BD759368F}"/>
              </a:ext>
            </a:extLst>
          </p:cNvPr>
          <p:cNvSpPr>
            <a:spLocks noGrp="1"/>
          </p:cNvSpPr>
          <p:nvPr>
            <p:ph sz="half" idx="13" hasCustomPrompt="1"/>
          </p:nvPr>
        </p:nvSpPr>
        <p:spPr>
          <a:xfrm>
            <a:off x="712424" y="3462630"/>
            <a:ext cx="5181600" cy="1044571"/>
          </a:xfrm>
        </p:spPr>
        <p:txBody>
          <a:bodyPr/>
          <a:lstStyle>
            <a:lvl1pPr marL="0" indent="0">
              <a:buFontTx/>
              <a:buNone/>
              <a:defRPr sz="2400" b="1">
                <a:solidFill>
                  <a:srgbClr val="719500"/>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Bold Subhead</a:t>
            </a:r>
          </a:p>
        </p:txBody>
      </p:sp>
      <p:cxnSp>
        <p:nvCxnSpPr>
          <p:cNvPr id="20" name="Straight Connector 19">
            <a:extLst>
              <a:ext uri="{FF2B5EF4-FFF2-40B4-BE49-F238E27FC236}">
                <a16:creationId xmlns:a16="http://schemas.microsoft.com/office/drawing/2014/main" id="{3132F18D-F8C0-C830-EB04-DF06726489F1}"/>
              </a:ext>
            </a:extLst>
          </p:cNvPr>
          <p:cNvCxnSpPr/>
          <p:nvPr userDrawn="1"/>
        </p:nvCxnSpPr>
        <p:spPr>
          <a:xfrm>
            <a:off x="5922052" y="2090516"/>
            <a:ext cx="0" cy="385960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0FBA371-842E-AAED-67C5-D39B054191F7}"/>
              </a:ext>
            </a:extLst>
          </p:cNvPr>
          <p:cNvGrpSpPr/>
          <p:nvPr userDrawn="1"/>
        </p:nvGrpSpPr>
        <p:grpSpPr>
          <a:xfrm>
            <a:off x="0" y="6369445"/>
            <a:ext cx="242719" cy="488555"/>
            <a:chOff x="339725" y="6366271"/>
            <a:chExt cx="242719" cy="488555"/>
          </a:xfrm>
        </p:grpSpPr>
        <p:sp>
          <p:nvSpPr>
            <p:cNvPr id="10" name="Rectangle 9">
              <a:extLst>
                <a:ext uri="{FF2B5EF4-FFF2-40B4-BE49-F238E27FC236}">
                  <a16:creationId xmlns:a16="http://schemas.microsoft.com/office/drawing/2014/main" id="{243DF63D-B51A-72FA-3D48-6D26569D8719}"/>
                </a:ext>
              </a:extLst>
            </p:cNvPr>
            <p:cNvSpPr/>
            <p:nvPr/>
          </p:nvSpPr>
          <p:spPr>
            <a:xfrm>
              <a:off x="339725" y="6732687"/>
              <a:ext cx="122139" cy="12213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5E7C65-8B6A-0689-E52B-0E80007F51F8}"/>
                </a:ext>
              </a:extLst>
            </p:cNvPr>
            <p:cNvSpPr/>
            <p:nvPr/>
          </p:nvSpPr>
          <p:spPr>
            <a:xfrm>
              <a:off x="339725" y="6610548"/>
              <a:ext cx="122139" cy="12213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FF75C6-00E1-2656-1BA9-CF0690335411}"/>
                </a:ext>
              </a:extLst>
            </p:cNvPr>
            <p:cNvSpPr/>
            <p:nvPr/>
          </p:nvSpPr>
          <p:spPr>
            <a:xfrm>
              <a:off x="339725" y="6488410"/>
              <a:ext cx="122139" cy="122139"/>
            </a:xfrm>
            <a:prstGeom prst="rect">
              <a:avLst/>
            </a:prstGeom>
            <a:solidFill>
              <a:srgbClr val="D9E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4E41707-D578-4954-31EF-A1C3DA78CF3F}"/>
                </a:ext>
              </a:extLst>
            </p:cNvPr>
            <p:cNvSpPr/>
            <p:nvPr/>
          </p:nvSpPr>
          <p:spPr>
            <a:xfrm>
              <a:off x="339725" y="6366271"/>
              <a:ext cx="122139" cy="122139"/>
            </a:xfrm>
            <a:prstGeom prst="rect">
              <a:avLst/>
            </a:prstGeom>
            <a:solidFill>
              <a:srgbClr val="007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0BB691-A53D-0F69-97FD-49B685471D08}"/>
                </a:ext>
              </a:extLst>
            </p:cNvPr>
            <p:cNvSpPr/>
            <p:nvPr/>
          </p:nvSpPr>
          <p:spPr>
            <a:xfrm>
              <a:off x="460305" y="6732687"/>
              <a:ext cx="122139" cy="12213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02F55E-D70B-C2E1-80D9-260AD5B1A44A}"/>
                </a:ext>
              </a:extLst>
            </p:cNvPr>
            <p:cNvSpPr/>
            <p:nvPr/>
          </p:nvSpPr>
          <p:spPr>
            <a:xfrm>
              <a:off x="460305" y="6610548"/>
              <a:ext cx="122139" cy="122139"/>
            </a:xfrm>
            <a:prstGeom prst="rect">
              <a:avLst/>
            </a:prstGeom>
            <a:solidFill>
              <a:srgbClr val="C05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48F9BF-CACA-ECB3-8C53-DEA5EB7E02C2}"/>
                </a:ext>
              </a:extLst>
            </p:cNvPr>
            <p:cNvSpPr/>
            <p:nvPr/>
          </p:nvSpPr>
          <p:spPr>
            <a:xfrm>
              <a:off x="460305" y="6488410"/>
              <a:ext cx="122139" cy="122139"/>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9E00EA-9EFC-BDBA-AABC-1B45F9A40774}"/>
                </a:ext>
              </a:extLst>
            </p:cNvPr>
            <p:cNvSpPr/>
            <p:nvPr/>
          </p:nvSpPr>
          <p:spPr>
            <a:xfrm>
              <a:off x="460305" y="6366271"/>
              <a:ext cx="122139" cy="122139"/>
            </a:xfrm>
            <a:prstGeom prst="rect">
              <a:avLst/>
            </a:prstGeom>
            <a:solidFill>
              <a:srgbClr val="70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5F294A27-CAE7-9DE6-C9AD-C39618687539}"/>
              </a:ext>
            </a:extLst>
          </p:cNvPr>
          <p:cNvPicPr>
            <a:picLocks noChangeAspect="1"/>
          </p:cNvPicPr>
          <p:nvPr userDrawn="1"/>
        </p:nvPicPr>
        <p:blipFill>
          <a:blip r:embed="rId2"/>
          <a:stretch>
            <a:fillRect/>
          </a:stretch>
        </p:blipFill>
        <p:spPr>
          <a:xfrm>
            <a:off x="504534" y="6430716"/>
            <a:ext cx="1614363" cy="350948"/>
          </a:xfrm>
          <a:prstGeom prst="rect">
            <a:avLst/>
          </a:prstGeom>
        </p:spPr>
      </p:pic>
      <p:sp>
        <p:nvSpPr>
          <p:cNvPr id="2" name="Title 1">
            <a:extLst>
              <a:ext uri="{FF2B5EF4-FFF2-40B4-BE49-F238E27FC236}">
                <a16:creationId xmlns:a16="http://schemas.microsoft.com/office/drawing/2014/main" id="{F415C945-45F8-D55C-4D61-06FD3075ACF6}"/>
              </a:ext>
            </a:extLst>
          </p:cNvPr>
          <p:cNvSpPr>
            <a:spLocks noGrp="1"/>
          </p:cNvSpPr>
          <p:nvPr>
            <p:ph type="title" hasCustomPrompt="1"/>
          </p:nvPr>
        </p:nvSpPr>
        <p:spPr>
          <a:xfrm>
            <a:off x="762000" y="488556"/>
            <a:ext cx="10515600" cy="848516"/>
          </a:xfrm>
        </p:spPr>
        <p:txBody>
          <a:bodyPr/>
          <a:lstStyle>
            <a:lvl1pPr>
              <a:defRPr sz="4800">
                <a:solidFill>
                  <a:schemeClr val="accent1"/>
                </a:solidFill>
              </a:defRPr>
            </a:lvl1pPr>
          </a:lstStyle>
          <a:p>
            <a:r>
              <a:rPr lang="en-US" dirty="0"/>
              <a:t>Title Here</a:t>
            </a:r>
          </a:p>
        </p:txBody>
      </p:sp>
      <p:sp>
        <p:nvSpPr>
          <p:cNvPr id="4" name="Content Placeholder 3">
            <a:extLst>
              <a:ext uri="{FF2B5EF4-FFF2-40B4-BE49-F238E27FC236}">
                <a16:creationId xmlns:a16="http://schemas.microsoft.com/office/drawing/2014/main" id="{72D3C280-3623-0F88-15F6-74372A6130E9}"/>
              </a:ext>
            </a:extLst>
          </p:cNvPr>
          <p:cNvSpPr>
            <a:spLocks noGrp="1"/>
          </p:cNvSpPr>
          <p:nvPr>
            <p:ph sz="half" idx="2" hasCustomPrompt="1"/>
          </p:nvPr>
        </p:nvSpPr>
        <p:spPr>
          <a:xfrm>
            <a:off x="6172200" y="2317356"/>
            <a:ext cx="5181600" cy="3859606"/>
          </a:xfrm>
        </p:spPr>
        <p:txBody>
          <a:bodyPr/>
          <a:lstStyle>
            <a:lvl1pPr>
              <a:defRPr sz="2200">
                <a:solidFill>
                  <a:schemeClr val="tx2">
                    <a:lumMod val="75000"/>
                  </a:schemeClr>
                </a:solidFill>
              </a:defRPr>
            </a:lvl1pPr>
            <a:lvl2pPr>
              <a:defRPr sz="2200">
                <a:solidFill>
                  <a:schemeClr val="tx2">
                    <a:lumMod val="75000"/>
                  </a:schemeClr>
                </a:solidFill>
              </a:defRPr>
            </a:lvl2pPr>
            <a:lvl3pPr>
              <a:defRPr sz="2200">
                <a:solidFill>
                  <a:schemeClr val="tx2">
                    <a:lumMod val="75000"/>
                  </a:schemeClr>
                </a:solidFill>
              </a:defRPr>
            </a:lvl3pPr>
            <a:lvl4pPr>
              <a:defRPr sz="2200">
                <a:solidFill>
                  <a:schemeClr val="tx2">
                    <a:lumMod val="75000"/>
                  </a:schemeClr>
                </a:solidFill>
              </a:defRPr>
            </a:lvl4pPr>
            <a:lvl5pPr>
              <a:defRPr sz="2200">
                <a:solidFill>
                  <a:schemeClr val="tx2">
                    <a:lumMod val="75000"/>
                  </a:schemeClr>
                </a:solidFill>
              </a:defRPr>
            </a:lvl5pPr>
          </a:lstStyle>
          <a:p>
            <a:pPr lvl="0"/>
            <a:r>
              <a:rPr lang="en-US" dirty="0"/>
              <a:t>Body copy here</a:t>
            </a:r>
          </a:p>
        </p:txBody>
      </p:sp>
      <p:sp>
        <p:nvSpPr>
          <p:cNvPr id="6" name="Footer Placeholder 5">
            <a:extLst>
              <a:ext uri="{FF2B5EF4-FFF2-40B4-BE49-F238E27FC236}">
                <a16:creationId xmlns:a16="http://schemas.microsoft.com/office/drawing/2014/main" id="{C72577C9-0C51-72EF-671A-1B74CCCF85B3}"/>
              </a:ext>
            </a:extLst>
          </p:cNvPr>
          <p:cNvSpPr>
            <a:spLocks noGrp="1"/>
          </p:cNvSpPr>
          <p:nvPr>
            <p:ph type="ftr" sz="quarter" idx="11"/>
          </p:nvPr>
        </p:nvSpPr>
        <p:spPr>
          <a:xfrm>
            <a:off x="7527072" y="6356350"/>
            <a:ext cx="3586359" cy="51392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F8D836-0FB2-4A5C-D2BC-812E0819B192}"/>
              </a:ext>
            </a:extLst>
          </p:cNvPr>
          <p:cNvSpPr>
            <a:spLocks noGrp="1"/>
          </p:cNvSpPr>
          <p:nvPr>
            <p:ph type="sldNum" sz="quarter" idx="12"/>
          </p:nvPr>
        </p:nvSpPr>
        <p:spPr>
          <a:xfrm>
            <a:off x="11193008" y="6356350"/>
            <a:ext cx="579891" cy="501649"/>
          </a:xfrm>
          <a:prstGeom prst="rect">
            <a:avLst/>
          </a:prstGeom>
        </p:spPr>
        <p:txBody>
          <a:bodyPr/>
          <a:lstStyle/>
          <a:p>
            <a:fld id="{EC0FA223-F921-4B0F-BF85-69B947867ADC}" type="slidenum">
              <a:rPr lang="en-US" smtClean="0"/>
              <a:t>‹#›</a:t>
            </a:fld>
            <a:endParaRPr lang="en-US"/>
          </a:p>
        </p:txBody>
      </p:sp>
      <p:sp>
        <p:nvSpPr>
          <p:cNvPr id="23" name="Rectangle 22">
            <a:extLst>
              <a:ext uri="{FF2B5EF4-FFF2-40B4-BE49-F238E27FC236}">
                <a16:creationId xmlns:a16="http://schemas.microsoft.com/office/drawing/2014/main" id="{E87A721B-0E0F-1BBD-7663-0D6F6434A22D}"/>
              </a:ext>
            </a:extLst>
          </p:cNvPr>
          <p:cNvSpPr/>
          <p:nvPr userDrawn="1"/>
        </p:nvSpPr>
        <p:spPr>
          <a:xfrm flipH="1">
            <a:off x="1939656" y="2001374"/>
            <a:ext cx="173261" cy="154668"/>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2163721-5EEF-A59B-82F1-951BB979FAFA}"/>
              </a:ext>
            </a:extLst>
          </p:cNvPr>
          <p:cNvSpPr/>
          <p:nvPr userDrawn="1"/>
        </p:nvSpPr>
        <p:spPr>
          <a:xfrm>
            <a:off x="667343" y="2001374"/>
            <a:ext cx="1282897" cy="154668"/>
          </a:xfrm>
          <a:prstGeom prst="rect">
            <a:avLst/>
          </a:prstGeom>
          <a:solidFill>
            <a:srgbClr val="002C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647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A05B81-368A-40BB-6979-F05F61DDBC3A}"/>
              </a:ext>
            </a:extLst>
          </p:cNvPr>
          <p:cNvSpPr/>
          <p:nvPr userDrawn="1"/>
        </p:nvSpPr>
        <p:spPr bwMode="gray">
          <a:xfrm>
            <a:off x="-6350" y="1077"/>
            <a:ext cx="12191999" cy="636836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9" name="Rectangle 18">
            <a:extLst>
              <a:ext uri="{FF2B5EF4-FFF2-40B4-BE49-F238E27FC236}">
                <a16:creationId xmlns:a16="http://schemas.microsoft.com/office/drawing/2014/main" id="{33DD6BA4-BA8A-42AB-8AFC-3F64FEAAF465}"/>
              </a:ext>
            </a:extLst>
          </p:cNvPr>
          <p:cNvSpPr/>
          <p:nvPr userDrawn="1"/>
        </p:nvSpPr>
        <p:spPr>
          <a:xfrm>
            <a:off x="0" y="1353168"/>
            <a:ext cx="12219097" cy="5003181"/>
          </a:xfrm>
          <a:prstGeom prst="rect">
            <a:avLst/>
          </a:prstGeom>
          <a:solidFill>
            <a:srgbClr val="D7D3C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 name="Content Placeholder 2">
            <a:extLst>
              <a:ext uri="{FF2B5EF4-FFF2-40B4-BE49-F238E27FC236}">
                <a16:creationId xmlns:a16="http://schemas.microsoft.com/office/drawing/2014/main" id="{A322175C-6048-58DC-3945-8309E6B05351}"/>
              </a:ext>
            </a:extLst>
          </p:cNvPr>
          <p:cNvSpPr>
            <a:spLocks noGrp="1"/>
          </p:cNvSpPr>
          <p:nvPr>
            <p:ph sz="half" idx="1" hasCustomPrompt="1"/>
          </p:nvPr>
        </p:nvSpPr>
        <p:spPr>
          <a:xfrm>
            <a:off x="695700" y="2577398"/>
            <a:ext cx="5083851" cy="1044571"/>
          </a:xfrm>
        </p:spPr>
        <p:txBody>
          <a:bodyPr/>
          <a:lstStyle>
            <a:lvl1pPr marL="0" indent="0">
              <a:buFontTx/>
              <a:buNone/>
              <a:defRPr sz="4800" b="1">
                <a:solidFill>
                  <a:schemeClr val="accent5"/>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Bold Subhead</a:t>
            </a:r>
          </a:p>
        </p:txBody>
      </p:sp>
      <p:sp>
        <p:nvSpPr>
          <p:cNvPr id="21" name="Content Placeholder 2">
            <a:extLst>
              <a:ext uri="{FF2B5EF4-FFF2-40B4-BE49-F238E27FC236}">
                <a16:creationId xmlns:a16="http://schemas.microsoft.com/office/drawing/2014/main" id="{CBB3B07C-F7FF-1425-2472-944BD759368F}"/>
              </a:ext>
            </a:extLst>
          </p:cNvPr>
          <p:cNvSpPr>
            <a:spLocks noGrp="1"/>
          </p:cNvSpPr>
          <p:nvPr>
            <p:ph sz="half" idx="13" hasCustomPrompt="1"/>
          </p:nvPr>
        </p:nvSpPr>
        <p:spPr>
          <a:xfrm>
            <a:off x="712424" y="3462630"/>
            <a:ext cx="5181600" cy="1044571"/>
          </a:xfrm>
        </p:spPr>
        <p:txBody>
          <a:bodyPr/>
          <a:lstStyle>
            <a:lvl1pPr marL="0" indent="0">
              <a:buFontTx/>
              <a:buNone/>
              <a:defRPr sz="2400" b="1">
                <a:solidFill>
                  <a:schemeClr val="accent5"/>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Bold Subhead</a:t>
            </a:r>
          </a:p>
        </p:txBody>
      </p:sp>
      <p:cxnSp>
        <p:nvCxnSpPr>
          <p:cNvPr id="20" name="Straight Connector 19">
            <a:extLst>
              <a:ext uri="{FF2B5EF4-FFF2-40B4-BE49-F238E27FC236}">
                <a16:creationId xmlns:a16="http://schemas.microsoft.com/office/drawing/2014/main" id="{3132F18D-F8C0-C830-EB04-DF06726489F1}"/>
              </a:ext>
            </a:extLst>
          </p:cNvPr>
          <p:cNvCxnSpPr/>
          <p:nvPr userDrawn="1"/>
        </p:nvCxnSpPr>
        <p:spPr>
          <a:xfrm>
            <a:off x="5922052" y="2090516"/>
            <a:ext cx="0" cy="385960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0FBA371-842E-AAED-67C5-D39B054191F7}"/>
              </a:ext>
            </a:extLst>
          </p:cNvPr>
          <p:cNvGrpSpPr/>
          <p:nvPr userDrawn="1"/>
        </p:nvGrpSpPr>
        <p:grpSpPr>
          <a:xfrm>
            <a:off x="0" y="6369445"/>
            <a:ext cx="242719" cy="488555"/>
            <a:chOff x="339725" y="6366271"/>
            <a:chExt cx="242719" cy="488555"/>
          </a:xfrm>
        </p:grpSpPr>
        <p:sp>
          <p:nvSpPr>
            <p:cNvPr id="10" name="Rectangle 9">
              <a:extLst>
                <a:ext uri="{FF2B5EF4-FFF2-40B4-BE49-F238E27FC236}">
                  <a16:creationId xmlns:a16="http://schemas.microsoft.com/office/drawing/2014/main" id="{243DF63D-B51A-72FA-3D48-6D26569D8719}"/>
                </a:ext>
              </a:extLst>
            </p:cNvPr>
            <p:cNvSpPr/>
            <p:nvPr/>
          </p:nvSpPr>
          <p:spPr>
            <a:xfrm>
              <a:off x="339725" y="6732687"/>
              <a:ext cx="122139" cy="12213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5E7C65-8B6A-0689-E52B-0E80007F51F8}"/>
                </a:ext>
              </a:extLst>
            </p:cNvPr>
            <p:cNvSpPr/>
            <p:nvPr/>
          </p:nvSpPr>
          <p:spPr>
            <a:xfrm>
              <a:off x="339725" y="6610548"/>
              <a:ext cx="122139" cy="12213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FF75C6-00E1-2656-1BA9-CF0690335411}"/>
                </a:ext>
              </a:extLst>
            </p:cNvPr>
            <p:cNvSpPr/>
            <p:nvPr/>
          </p:nvSpPr>
          <p:spPr>
            <a:xfrm>
              <a:off x="339725" y="6488410"/>
              <a:ext cx="122139" cy="122139"/>
            </a:xfrm>
            <a:prstGeom prst="rect">
              <a:avLst/>
            </a:prstGeom>
            <a:solidFill>
              <a:srgbClr val="D9E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4E41707-D578-4954-31EF-A1C3DA78CF3F}"/>
                </a:ext>
              </a:extLst>
            </p:cNvPr>
            <p:cNvSpPr/>
            <p:nvPr/>
          </p:nvSpPr>
          <p:spPr>
            <a:xfrm>
              <a:off x="339725" y="6366271"/>
              <a:ext cx="122139" cy="122139"/>
            </a:xfrm>
            <a:prstGeom prst="rect">
              <a:avLst/>
            </a:prstGeom>
            <a:solidFill>
              <a:srgbClr val="007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0BB691-A53D-0F69-97FD-49B685471D08}"/>
                </a:ext>
              </a:extLst>
            </p:cNvPr>
            <p:cNvSpPr/>
            <p:nvPr/>
          </p:nvSpPr>
          <p:spPr>
            <a:xfrm>
              <a:off x="460305" y="6732687"/>
              <a:ext cx="122139" cy="12213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02F55E-D70B-C2E1-80D9-260AD5B1A44A}"/>
                </a:ext>
              </a:extLst>
            </p:cNvPr>
            <p:cNvSpPr/>
            <p:nvPr/>
          </p:nvSpPr>
          <p:spPr>
            <a:xfrm>
              <a:off x="460305" y="6610548"/>
              <a:ext cx="122139" cy="122139"/>
            </a:xfrm>
            <a:prstGeom prst="rect">
              <a:avLst/>
            </a:prstGeom>
            <a:solidFill>
              <a:srgbClr val="C05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48F9BF-CACA-ECB3-8C53-DEA5EB7E02C2}"/>
                </a:ext>
              </a:extLst>
            </p:cNvPr>
            <p:cNvSpPr/>
            <p:nvPr/>
          </p:nvSpPr>
          <p:spPr>
            <a:xfrm>
              <a:off x="460305" y="6488410"/>
              <a:ext cx="122139" cy="122139"/>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9E00EA-9EFC-BDBA-AABC-1B45F9A40774}"/>
                </a:ext>
              </a:extLst>
            </p:cNvPr>
            <p:cNvSpPr/>
            <p:nvPr/>
          </p:nvSpPr>
          <p:spPr>
            <a:xfrm>
              <a:off x="460305" y="6366271"/>
              <a:ext cx="122139" cy="122139"/>
            </a:xfrm>
            <a:prstGeom prst="rect">
              <a:avLst/>
            </a:prstGeom>
            <a:solidFill>
              <a:srgbClr val="70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5F294A27-CAE7-9DE6-C9AD-C39618687539}"/>
              </a:ext>
            </a:extLst>
          </p:cNvPr>
          <p:cNvPicPr>
            <a:picLocks noChangeAspect="1"/>
          </p:cNvPicPr>
          <p:nvPr userDrawn="1"/>
        </p:nvPicPr>
        <p:blipFill>
          <a:blip r:embed="rId2"/>
          <a:stretch>
            <a:fillRect/>
          </a:stretch>
        </p:blipFill>
        <p:spPr>
          <a:xfrm>
            <a:off x="504534" y="6430716"/>
            <a:ext cx="1614363" cy="350948"/>
          </a:xfrm>
          <a:prstGeom prst="rect">
            <a:avLst/>
          </a:prstGeom>
        </p:spPr>
      </p:pic>
      <p:sp>
        <p:nvSpPr>
          <p:cNvPr id="2" name="Title 1">
            <a:extLst>
              <a:ext uri="{FF2B5EF4-FFF2-40B4-BE49-F238E27FC236}">
                <a16:creationId xmlns:a16="http://schemas.microsoft.com/office/drawing/2014/main" id="{F415C945-45F8-D55C-4D61-06FD3075ACF6}"/>
              </a:ext>
            </a:extLst>
          </p:cNvPr>
          <p:cNvSpPr>
            <a:spLocks noGrp="1"/>
          </p:cNvSpPr>
          <p:nvPr>
            <p:ph type="title" hasCustomPrompt="1"/>
          </p:nvPr>
        </p:nvSpPr>
        <p:spPr>
          <a:xfrm>
            <a:off x="762000" y="488556"/>
            <a:ext cx="10515600" cy="848516"/>
          </a:xfrm>
        </p:spPr>
        <p:txBody>
          <a:bodyPr/>
          <a:lstStyle>
            <a:lvl1pPr>
              <a:defRPr sz="4800">
                <a:solidFill>
                  <a:schemeClr val="accent1"/>
                </a:solidFill>
              </a:defRPr>
            </a:lvl1pPr>
          </a:lstStyle>
          <a:p>
            <a:r>
              <a:rPr lang="en-US" dirty="0"/>
              <a:t>Title Here</a:t>
            </a:r>
          </a:p>
        </p:txBody>
      </p:sp>
      <p:sp>
        <p:nvSpPr>
          <p:cNvPr id="4" name="Content Placeholder 3">
            <a:extLst>
              <a:ext uri="{FF2B5EF4-FFF2-40B4-BE49-F238E27FC236}">
                <a16:creationId xmlns:a16="http://schemas.microsoft.com/office/drawing/2014/main" id="{72D3C280-3623-0F88-15F6-74372A6130E9}"/>
              </a:ext>
            </a:extLst>
          </p:cNvPr>
          <p:cNvSpPr>
            <a:spLocks noGrp="1"/>
          </p:cNvSpPr>
          <p:nvPr>
            <p:ph sz="half" idx="2" hasCustomPrompt="1"/>
          </p:nvPr>
        </p:nvSpPr>
        <p:spPr>
          <a:xfrm>
            <a:off x="6172200" y="2317356"/>
            <a:ext cx="5181600" cy="3859606"/>
          </a:xfrm>
        </p:spPr>
        <p:txBody>
          <a:bodyPr/>
          <a:lstStyle>
            <a:lvl1pPr>
              <a:defRPr sz="2200">
                <a:solidFill>
                  <a:schemeClr val="tx2">
                    <a:lumMod val="75000"/>
                  </a:schemeClr>
                </a:solidFill>
              </a:defRPr>
            </a:lvl1pPr>
            <a:lvl2pPr>
              <a:defRPr sz="2200">
                <a:solidFill>
                  <a:schemeClr val="tx2">
                    <a:lumMod val="75000"/>
                  </a:schemeClr>
                </a:solidFill>
              </a:defRPr>
            </a:lvl2pPr>
            <a:lvl3pPr>
              <a:defRPr sz="2200">
                <a:solidFill>
                  <a:schemeClr val="tx2">
                    <a:lumMod val="75000"/>
                  </a:schemeClr>
                </a:solidFill>
              </a:defRPr>
            </a:lvl3pPr>
            <a:lvl4pPr>
              <a:defRPr sz="2200">
                <a:solidFill>
                  <a:schemeClr val="tx2">
                    <a:lumMod val="75000"/>
                  </a:schemeClr>
                </a:solidFill>
              </a:defRPr>
            </a:lvl4pPr>
            <a:lvl5pPr>
              <a:defRPr sz="2200">
                <a:solidFill>
                  <a:schemeClr val="tx2">
                    <a:lumMod val="75000"/>
                  </a:schemeClr>
                </a:solidFill>
              </a:defRPr>
            </a:lvl5pPr>
          </a:lstStyle>
          <a:p>
            <a:pPr lvl="0"/>
            <a:r>
              <a:rPr lang="en-US" dirty="0"/>
              <a:t>Body copy here</a:t>
            </a:r>
          </a:p>
        </p:txBody>
      </p:sp>
      <p:sp>
        <p:nvSpPr>
          <p:cNvPr id="6" name="Footer Placeholder 5">
            <a:extLst>
              <a:ext uri="{FF2B5EF4-FFF2-40B4-BE49-F238E27FC236}">
                <a16:creationId xmlns:a16="http://schemas.microsoft.com/office/drawing/2014/main" id="{C72577C9-0C51-72EF-671A-1B74CCCF85B3}"/>
              </a:ext>
            </a:extLst>
          </p:cNvPr>
          <p:cNvSpPr>
            <a:spLocks noGrp="1"/>
          </p:cNvSpPr>
          <p:nvPr>
            <p:ph type="ftr" sz="quarter" idx="11"/>
          </p:nvPr>
        </p:nvSpPr>
        <p:spPr>
          <a:xfrm>
            <a:off x="7527072" y="6356350"/>
            <a:ext cx="3586359" cy="51392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F8D836-0FB2-4A5C-D2BC-812E0819B192}"/>
              </a:ext>
            </a:extLst>
          </p:cNvPr>
          <p:cNvSpPr>
            <a:spLocks noGrp="1"/>
          </p:cNvSpPr>
          <p:nvPr>
            <p:ph type="sldNum" sz="quarter" idx="12"/>
          </p:nvPr>
        </p:nvSpPr>
        <p:spPr>
          <a:xfrm>
            <a:off x="11193008" y="6356350"/>
            <a:ext cx="579891" cy="501649"/>
          </a:xfrm>
          <a:prstGeom prst="rect">
            <a:avLst/>
          </a:prstGeom>
        </p:spPr>
        <p:txBody>
          <a:bodyPr/>
          <a:lstStyle/>
          <a:p>
            <a:fld id="{EC0FA223-F921-4B0F-BF85-69B947867ADC}" type="slidenum">
              <a:rPr lang="en-US" smtClean="0"/>
              <a:t>‹#›</a:t>
            </a:fld>
            <a:endParaRPr lang="en-US"/>
          </a:p>
        </p:txBody>
      </p:sp>
      <p:sp>
        <p:nvSpPr>
          <p:cNvPr id="23" name="Rectangle 22">
            <a:extLst>
              <a:ext uri="{FF2B5EF4-FFF2-40B4-BE49-F238E27FC236}">
                <a16:creationId xmlns:a16="http://schemas.microsoft.com/office/drawing/2014/main" id="{E87A721B-0E0F-1BBD-7663-0D6F6434A22D}"/>
              </a:ext>
            </a:extLst>
          </p:cNvPr>
          <p:cNvSpPr/>
          <p:nvPr userDrawn="1"/>
        </p:nvSpPr>
        <p:spPr>
          <a:xfrm flipH="1">
            <a:off x="1939656" y="2001374"/>
            <a:ext cx="173261" cy="154668"/>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2163721-5EEF-A59B-82F1-951BB979FAFA}"/>
              </a:ext>
            </a:extLst>
          </p:cNvPr>
          <p:cNvSpPr/>
          <p:nvPr userDrawn="1"/>
        </p:nvSpPr>
        <p:spPr>
          <a:xfrm>
            <a:off x="667343" y="2001374"/>
            <a:ext cx="1282897" cy="154668"/>
          </a:xfrm>
          <a:prstGeom prst="rect">
            <a:avLst/>
          </a:prstGeom>
          <a:solidFill>
            <a:srgbClr val="002C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114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A05B81-368A-40BB-6979-F05F61DDBC3A}"/>
              </a:ext>
            </a:extLst>
          </p:cNvPr>
          <p:cNvSpPr/>
          <p:nvPr userDrawn="1"/>
        </p:nvSpPr>
        <p:spPr bwMode="gray">
          <a:xfrm>
            <a:off x="-6350" y="1077"/>
            <a:ext cx="12191999" cy="636836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9" name="Rectangle 18">
            <a:extLst>
              <a:ext uri="{FF2B5EF4-FFF2-40B4-BE49-F238E27FC236}">
                <a16:creationId xmlns:a16="http://schemas.microsoft.com/office/drawing/2014/main" id="{33DD6BA4-BA8A-42AB-8AFC-3F64FEAAF465}"/>
              </a:ext>
            </a:extLst>
          </p:cNvPr>
          <p:cNvSpPr/>
          <p:nvPr userDrawn="1"/>
        </p:nvSpPr>
        <p:spPr>
          <a:xfrm>
            <a:off x="0" y="1353168"/>
            <a:ext cx="12219097" cy="5003181"/>
          </a:xfrm>
          <a:prstGeom prst="rect">
            <a:avLst/>
          </a:prstGeom>
          <a:solidFill>
            <a:srgbClr val="D7D3C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 name="Content Placeholder 2">
            <a:extLst>
              <a:ext uri="{FF2B5EF4-FFF2-40B4-BE49-F238E27FC236}">
                <a16:creationId xmlns:a16="http://schemas.microsoft.com/office/drawing/2014/main" id="{A322175C-6048-58DC-3945-8309E6B05351}"/>
              </a:ext>
            </a:extLst>
          </p:cNvPr>
          <p:cNvSpPr>
            <a:spLocks noGrp="1"/>
          </p:cNvSpPr>
          <p:nvPr>
            <p:ph sz="half" idx="1" hasCustomPrompt="1"/>
          </p:nvPr>
        </p:nvSpPr>
        <p:spPr>
          <a:xfrm>
            <a:off x="695700" y="2577398"/>
            <a:ext cx="5083851" cy="1044571"/>
          </a:xfrm>
        </p:spPr>
        <p:txBody>
          <a:bodyPr/>
          <a:lstStyle>
            <a:lvl1pPr marL="0" indent="0">
              <a:buFontTx/>
              <a:buNone/>
              <a:defRPr sz="4800" b="1">
                <a:solidFill>
                  <a:schemeClr val="accent1"/>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Bold Subhead</a:t>
            </a:r>
          </a:p>
        </p:txBody>
      </p:sp>
      <p:sp>
        <p:nvSpPr>
          <p:cNvPr id="21" name="Content Placeholder 2">
            <a:extLst>
              <a:ext uri="{FF2B5EF4-FFF2-40B4-BE49-F238E27FC236}">
                <a16:creationId xmlns:a16="http://schemas.microsoft.com/office/drawing/2014/main" id="{CBB3B07C-F7FF-1425-2472-944BD759368F}"/>
              </a:ext>
            </a:extLst>
          </p:cNvPr>
          <p:cNvSpPr>
            <a:spLocks noGrp="1"/>
          </p:cNvSpPr>
          <p:nvPr>
            <p:ph sz="half" idx="13" hasCustomPrompt="1"/>
          </p:nvPr>
        </p:nvSpPr>
        <p:spPr>
          <a:xfrm>
            <a:off x="712424" y="3462630"/>
            <a:ext cx="5181600" cy="1044571"/>
          </a:xfrm>
        </p:spPr>
        <p:txBody>
          <a:bodyPr/>
          <a:lstStyle>
            <a:lvl1pPr marL="0" indent="0">
              <a:buFontTx/>
              <a:buNone/>
              <a:defRPr sz="2400" b="1">
                <a:solidFill>
                  <a:schemeClr val="accent1"/>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Bold Subhead</a:t>
            </a:r>
          </a:p>
        </p:txBody>
      </p:sp>
      <p:cxnSp>
        <p:nvCxnSpPr>
          <p:cNvPr id="20" name="Straight Connector 19">
            <a:extLst>
              <a:ext uri="{FF2B5EF4-FFF2-40B4-BE49-F238E27FC236}">
                <a16:creationId xmlns:a16="http://schemas.microsoft.com/office/drawing/2014/main" id="{3132F18D-F8C0-C830-EB04-DF06726489F1}"/>
              </a:ext>
            </a:extLst>
          </p:cNvPr>
          <p:cNvCxnSpPr/>
          <p:nvPr userDrawn="1"/>
        </p:nvCxnSpPr>
        <p:spPr>
          <a:xfrm>
            <a:off x="5922052" y="2090516"/>
            <a:ext cx="0" cy="385960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0FBA371-842E-AAED-67C5-D39B054191F7}"/>
              </a:ext>
            </a:extLst>
          </p:cNvPr>
          <p:cNvGrpSpPr/>
          <p:nvPr userDrawn="1"/>
        </p:nvGrpSpPr>
        <p:grpSpPr>
          <a:xfrm>
            <a:off x="0" y="6369445"/>
            <a:ext cx="242719" cy="488555"/>
            <a:chOff x="339725" y="6366271"/>
            <a:chExt cx="242719" cy="488555"/>
          </a:xfrm>
        </p:grpSpPr>
        <p:sp>
          <p:nvSpPr>
            <p:cNvPr id="10" name="Rectangle 9">
              <a:extLst>
                <a:ext uri="{FF2B5EF4-FFF2-40B4-BE49-F238E27FC236}">
                  <a16:creationId xmlns:a16="http://schemas.microsoft.com/office/drawing/2014/main" id="{243DF63D-B51A-72FA-3D48-6D26569D8719}"/>
                </a:ext>
              </a:extLst>
            </p:cNvPr>
            <p:cNvSpPr/>
            <p:nvPr/>
          </p:nvSpPr>
          <p:spPr>
            <a:xfrm>
              <a:off x="339725" y="6732687"/>
              <a:ext cx="122139" cy="12213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5E7C65-8B6A-0689-E52B-0E80007F51F8}"/>
                </a:ext>
              </a:extLst>
            </p:cNvPr>
            <p:cNvSpPr/>
            <p:nvPr/>
          </p:nvSpPr>
          <p:spPr>
            <a:xfrm>
              <a:off x="339725" y="6610548"/>
              <a:ext cx="122139" cy="12213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FF75C6-00E1-2656-1BA9-CF0690335411}"/>
                </a:ext>
              </a:extLst>
            </p:cNvPr>
            <p:cNvSpPr/>
            <p:nvPr/>
          </p:nvSpPr>
          <p:spPr>
            <a:xfrm>
              <a:off x="339725" y="6488410"/>
              <a:ext cx="122139" cy="122139"/>
            </a:xfrm>
            <a:prstGeom prst="rect">
              <a:avLst/>
            </a:prstGeom>
            <a:solidFill>
              <a:srgbClr val="D9E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4E41707-D578-4954-31EF-A1C3DA78CF3F}"/>
                </a:ext>
              </a:extLst>
            </p:cNvPr>
            <p:cNvSpPr/>
            <p:nvPr/>
          </p:nvSpPr>
          <p:spPr>
            <a:xfrm>
              <a:off x="339725" y="6366271"/>
              <a:ext cx="122139" cy="122139"/>
            </a:xfrm>
            <a:prstGeom prst="rect">
              <a:avLst/>
            </a:prstGeom>
            <a:solidFill>
              <a:srgbClr val="007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0BB691-A53D-0F69-97FD-49B685471D08}"/>
                </a:ext>
              </a:extLst>
            </p:cNvPr>
            <p:cNvSpPr/>
            <p:nvPr/>
          </p:nvSpPr>
          <p:spPr>
            <a:xfrm>
              <a:off x="460305" y="6732687"/>
              <a:ext cx="122139" cy="12213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02F55E-D70B-C2E1-80D9-260AD5B1A44A}"/>
                </a:ext>
              </a:extLst>
            </p:cNvPr>
            <p:cNvSpPr/>
            <p:nvPr/>
          </p:nvSpPr>
          <p:spPr>
            <a:xfrm>
              <a:off x="460305" y="6610548"/>
              <a:ext cx="122139" cy="122139"/>
            </a:xfrm>
            <a:prstGeom prst="rect">
              <a:avLst/>
            </a:prstGeom>
            <a:solidFill>
              <a:srgbClr val="C05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48F9BF-CACA-ECB3-8C53-DEA5EB7E02C2}"/>
                </a:ext>
              </a:extLst>
            </p:cNvPr>
            <p:cNvSpPr/>
            <p:nvPr/>
          </p:nvSpPr>
          <p:spPr>
            <a:xfrm>
              <a:off x="460305" y="6488410"/>
              <a:ext cx="122139" cy="122139"/>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9E00EA-9EFC-BDBA-AABC-1B45F9A40774}"/>
                </a:ext>
              </a:extLst>
            </p:cNvPr>
            <p:cNvSpPr/>
            <p:nvPr/>
          </p:nvSpPr>
          <p:spPr>
            <a:xfrm>
              <a:off x="460305" y="6366271"/>
              <a:ext cx="122139" cy="122139"/>
            </a:xfrm>
            <a:prstGeom prst="rect">
              <a:avLst/>
            </a:prstGeom>
            <a:solidFill>
              <a:srgbClr val="70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5F294A27-CAE7-9DE6-C9AD-C39618687539}"/>
              </a:ext>
            </a:extLst>
          </p:cNvPr>
          <p:cNvPicPr>
            <a:picLocks noChangeAspect="1"/>
          </p:cNvPicPr>
          <p:nvPr userDrawn="1"/>
        </p:nvPicPr>
        <p:blipFill>
          <a:blip r:embed="rId2"/>
          <a:stretch>
            <a:fillRect/>
          </a:stretch>
        </p:blipFill>
        <p:spPr>
          <a:xfrm>
            <a:off x="504534" y="6430716"/>
            <a:ext cx="1614363" cy="350948"/>
          </a:xfrm>
          <a:prstGeom prst="rect">
            <a:avLst/>
          </a:prstGeom>
        </p:spPr>
      </p:pic>
      <p:sp>
        <p:nvSpPr>
          <p:cNvPr id="2" name="Title 1">
            <a:extLst>
              <a:ext uri="{FF2B5EF4-FFF2-40B4-BE49-F238E27FC236}">
                <a16:creationId xmlns:a16="http://schemas.microsoft.com/office/drawing/2014/main" id="{F415C945-45F8-D55C-4D61-06FD3075ACF6}"/>
              </a:ext>
            </a:extLst>
          </p:cNvPr>
          <p:cNvSpPr>
            <a:spLocks noGrp="1"/>
          </p:cNvSpPr>
          <p:nvPr>
            <p:ph type="title" hasCustomPrompt="1"/>
          </p:nvPr>
        </p:nvSpPr>
        <p:spPr>
          <a:xfrm>
            <a:off x="762000" y="488556"/>
            <a:ext cx="10515600" cy="848516"/>
          </a:xfrm>
        </p:spPr>
        <p:txBody>
          <a:bodyPr/>
          <a:lstStyle>
            <a:lvl1pPr>
              <a:defRPr sz="4800">
                <a:solidFill>
                  <a:schemeClr val="accent1"/>
                </a:solidFill>
              </a:defRPr>
            </a:lvl1pPr>
          </a:lstStyle>
          <a:p>
            <a:r>
              <a:rPr lang="en-US" dirty="0"/>
              <a:t>Title Here</a:t>
            </a:r>
          </a:p>
        </p:txBody>
      </p:sp>
      <p:sp>
        <p:nvSpPr>
          <p:cNvPr id="4" name="Content Placeholder 3">
            <a:extLst>
              <a:ext uri="{FF2B5EF4-FFF2-40B4-BE49-F238E27FC236}">
                <a16:creationId xmlns:a16="http://schemas.microsoft.com/office/drawing/2014/main" id="{72D3C280-3623-0F88-15F6-74372A6130E9}"/>
              </a:ext>
            </a:extLst>
          </p:cNvPr>
          <p:cNvSpPr>
            <a:spLocks noGrp="1"/>
          </p:cNvSpPr>
          <p:nvPr>
            <p:ph sz="half" idx="2" hasCustomPrompt="1"/>
          </p:nvPr>
        </p:nvSpPr>
        <p:spPr>
          <a:xfrm>
            <a:off x="6172200" y="2317356"/>
            <a:ext cx="5181600" cy="3859606"/>
          </a:xfrm>
        </p:spPr>
        <p:txBody>
          <a:bodyPr/>
          <a:lstStyle>
            <a:lvl1pPr>
              <a:defRPr sz="2200">
                <a:solidFill>
                  <a:schemeClr val="tx2">
                    <a:lumMod val="75000"/>
                  </a:schemeClr>
                </a:solidFill>
              </a:defRPr>
            </a:lvl1pPr>
            <a:lvl2pPr>
              <a:defRPr sz="2200">
                <a:solidFill>
                  <a:schemeClr val="tx2">
                    <a:lumMod val="75000"/>
                  </a:schemeClr>
                </a:solidFill>
              </a:defRPr>
            </a:lvl2pPr>
            <a:lvl3pPr>
              <a:defRPr sz="2200">
                <a:solidFill>
                  <a:schemeClr val="tx2">
                    <a:lumMod val="75000"/>
                  </a:schemeClr>
                </a:solidFill>
              </a:defRPr>
            </a:lvl3pPr>
            <a:lvl4pPr>
              <a:defRPr sz="2200">
                <a:solidFill>
                  <a:schemeClr val="tx2">
                    <a:lumMod val="75000"/>
                  </a:schemeClr>
                </a:solidFill>
              </a:defRPr>
            </a:lvl4pPr>
            <a:lvl5pPr>
              <a:defRPr sz="2200">
                <a:solidFill>
                  <a:schemeClr val="tx2">
                    <a:lumMod val="75000"/>
                  </a:schemeClr>
                </a:solidFill>
              </a:defRPr>
            </a:lvl5pPr>
          </a:lstStyle>
          <a:p>
            <a:pPr lvl="0"/>
            <a:r>
              <a:rPr lang="en-US" dirty="0"/>
              <a:t>Body copy here</a:t>
            </a:r>
          </a:p>
        </p:txBody>
      </p:sp>
      <p:sp>
        <p:nvSpPr>
          <p:cNvPr id="6" name="Footer Placeholder 5">
            <a:extLst>
              <a:ext uri="{FF2B5EF4-FFF2-40B4-BE49-F238E27FC236}">
                <a16:creationId xmlns:a16="http://schemas.microsoft.com/office/drawing/2014/main" id="{C72577C9-0C51-72EF-671A-1B74CCCF85B3}"/>
              </a:ext>
            </a:extLst>
          </p:cNvPr>
          <p:cNvSpPr>
            <a:spLocks noGrp="1"/>
          </p:cNvSpPr>
          <p:nvPr>
            <p:ph type="ftr" sz="quarter" idx="11"/>
          </p:nvPr>
        </p:nvSpPr>
        <p:spPr>
          <a:xfrm>
            <a:off x="7527072" y="6356350"/>
            <a:ext cx="3586359" cy="51392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F8D836-0FB2-4A5C-D2BC-812E0819B192}"/>
              </a:ext>
            </a:extLst>
          </p:cNvPr>
          <p:cNvSpPr>
            <a:spLocks noGrp="1"/>
          </p:cNvSpPr>
          <p:nvPr>
            <p:ph type="sldNum" sz="quarter" idx="12"/>
          </p:nvPr>
        </p:nvSpPr>
        <p:spPr>
          <a:xfrm>
            <a:off x="11193008" y="6356350"/>
            <a:ext cx="579891" cy="501649"/>
          </a:xfrm>
          <a:prstGeom prst="rect">
            <a:avLst/>
          </a:prstGeom>
        </p:spPr>
        <p:txBody>
          <a:bodyPr/>
          <a:lstStyle/>
          <a:p>
            <a:fld id="{EC0FA223-F921-4B0F-BF85-69B947867ADC}" type="slidenum">
              <a:rPr lang="en-US" smtClean="0"/>
              <a:t>‹#›</a:t>
            </a:fld>
            <a:endParaRPr lang="en-US"/>
          </a:p>
        </p:txBody>
      </p:sp>
      <p:sp>
        <p:nvSpPr>
          <p:cNvPr id="23" name="Rectangle 22">
            <a:extLst>
              <a:ext uri="{FF2B5EF4-FFF2-40B4-BE49-F238E27FC236}">
                <a16:creationId xmlns:a16="http://schemas.microsoft.com/office/drawing/2014/main" id="{E87A721B-0E0F-1BBD-7663-0D6F6434A22D}"/>
              </a:ext>
            </a:extLst>
          </p:cNvPr>
          <p:cNvSpPr/>
          <p:nvPr userDrawn="1"/>
        </p:nvSpPr>
        <p:spPr>
          <a:xfrm flipH="1">
            <a:off x="1939656" y="2001374"/>
            <a:ext cx="173261" cy="154668"/>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2163721-5EEF-A59B-82F1-951BB979FAFA}"/>
              </a:ext>
            </a:extLst>
          </p:cNvPr>
          <p:cNvSpPr/>
          <p:nvPr userDrawn="1"/>
        </p:nvSpPr>
        <p:spPr>
          <a:xfrm>
            <a:off x="667343" y="2001374"/>
            <a:ext cx="1282897" cy="154668"/>
          </a:xfrm>
          <a:prstGeom prst="rect">
            <a:avLst/>
          </a:prstGeom>
          <a:solidFill>
            <a:srgbClr val="002C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920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A05B81-368A-40BB-6979-F05F61DDBC3A}"/>
              </a:ext>
            </a:extLst>
          </p:cNvPr>
          <p:cNvSpPr/>
          <p:nvPr userDrawn="1"/>
        </p:nvSpPr>
        <p:spPr bwMode="gray">
          <a:xfrm>
            <a:off x="-6350" y="1077"/>
            <a:ext cx="12191999" cy="636836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9" name="Rectangle 18">
            <a:extLst>
              <a:ext uri="{FF2B5EF4-FFF2-40B4-BE49-F238E27FC236}">
                <a16:creationId xmlns:a16="http://schemas.microsoft.com/office/drawing/2014/main" id="{33DD6BA4-BA8A-42AB-8AFC-3F64FEAAF465}"/>
              </a:ext>
            </a:extLst>
          </p:cNvPr>
          <p:cNvSpPr/>
          <p:nvPr userDrawn="1"/>
        </p:nvSpPr>
        <p:spPr>
          <a:xfrm>
            <a:off x="0" y="1353168"/>
            <a:ext cx="12219097" cy="5003181"/>
          </a:xfrm>
          <a:prstGeom prst="rect">
            <a:avLst/>
          </a:prstGeom>
          <a:solidFill>
            <a:srgbClr val="D7D3C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 name="Content Placeholder 2">
            <a:extLst>
              <a:ext uri="{FF2B5EF4-FFF2-40B4-BE49-F238E27FC236}">
                <a16:creationId xmlns:a16="http://schemas.microsoft.com/office/drawing/2014/main" id="{A322175C-6048-58DC-3945-8309E6B05351}"/>
              </a:ext>
            </a:extLst>
          </p:cNvPr>
          <p:cNvSpPr>
            <a:spLocks noGrp="1"/>
          </p:cNvSpPr>
          <p:nvPr>
            <p:ph sz="half" idx="1" hasCustomPrompt="1"/>
          </p:nvPr>
        </p:nvSpPr>
        <p:spPr>
          <a:xfrm>
            <a:off x="695700" y="2577398"/>
            <a:ext cx="10581900" cy="3290398"/>
          </a:xfrm>
        </p:spPr>
        <p:txBody>
          <a:bodyPr/>
          <a:lstStyle>
            <a:lvl1pPr marL="0" indent="0">
              <a:buFontTx/>
              <a:buNone/>
              <a:defRPr sz="2400" b="1">
                <a:solidFill>
                  <a:schemeClr val="accent1"/>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Bold paragraph of text.</a:t>
            </a:r>
          </a:p>
        </p:txBody>
      </p:sp>
      <p:grpSp>
        <p:nvGrpSpPr>
          <p:cNvPr id="9" name="Group 8">
            <a:extLst>
              <a:ext uri="{FF2B5EF4-FFF2-40B4-BE49-F238E27FC236}">
                <a16:creationId xmlns:a16="http://schemas.microsoft.com/office/drawing/2014/main" id="{B0FBA371-842E-AAED-67C5-D39B054191F7}"/>
              </a:ext>
            </a:extLst>
          </p:cNvPr>
          <p:cNvGrpSpPr/>
          <p:nvPr userDrawn="1"/>
        </p:nvGrpSpPr>
        <p:grpSpPr>
          <a:xfrm>
            <a:off x="0" y="6369445"/>
            <a:ext cx="242719" cy="488555"/>
            <a:chOff x="339725" y="6366271"/>
            <a:chExt cx="242719" cy="488555"/>
          </a:xfrm>
        </p:grpSpPr>
        <p:sp>
          <p:nvSpPr>
            <p:cNvPr id="10" name="Rectangle 9">
              <a:extLst>
                <a:ext uri="{FF2B5EF4-FFF2-40B4-BE49-F238E27FC236}">
                  <a16:creationId xmlns:a16="http://schemas.microsoft.com/office/drawing/2014/main" id="{243DF63D-B51A-72FA-3D48-6D26569D8719}"/>
                </a:ext>
              </a:extLst>
            </p:cNvPr>
            <p:cNvSpPr/>
            <p:nvPr/>
          </p:nvSpPr>
          <p:spPr>
            <a:xfrm>
              <a:off x="339725" y="6732687"/>
              <a:ext cx="122139" cy="12213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5E7C65-8B6A-0689-E52B-0E80007F51F8}"/>
                </a:ext>
              </a:extLst>
            </p:cNvPr>
            <p:cNvSpPr/>
            <p:nvPr/>
          </p:nvSpPr>
          <p:spPr>
            <a:xfrm>
              <a:off x="339725" y="6610548"/>
              <a:ext cx="122139" cy="12213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FF75C6-00E1-2656-1BA9-CF0690335411}"/>
                </a:ext>
              </a:extLst>
            </p:cNvPr>
            <p:cNvSpPr/>
            <p:nvPr/>
          </p:nvSpPr>
          <p:spPr>
            <a:xfrm>
              <a:off x="339725" y="6488410"/>
              <a:ext cx="122139" cy="122139"/>
            </a:xfrm>
            <a:prstGeom prst="rect">
              <a:avLst/>
            </a:prstGeom>
            <a:solidFill>
              <a:srgbClr val="D9E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4E41707-D578-4954-31EF-A1C3DA78CF3F}"/>
                </a:ext>
              </a:extLst>
            </p:cNvPr>
            <p:cNvSpPr/>
            <p:nvPr/>
          </p:nvSpPr>
          <p:spPr>
            <a:xfrm>
              <a:off x="339725" y="6366271"/>
              <a:ext cx="122139" cy="122139"/>
            </a:xfrm>
            <a:prstGeom prst="rect">
              <a:avLst/>
            </a:prstGeom>
            <a:solidFill>
              <a:srgbClr val="007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0BB691-A53D-0F69-97FD-49B685471D08}"/>
                </a:ext>
              </a:extLst>
            </p:cNvPr>
            <p:cNvSpPr/>
            <p:nvPr/>
          </p:nvSpPr>
          <p:spPr>
            <a:xfrm>
              <a:off x="460305" y="6732687"/>
              <a:ext cx="122139" cy="12213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02F55E-D70B-C2E1-80D9-260AD5B1A44A}"/>
                </a:ext>
              </a:extLst>
            </p:cNvPr>
            <p:cNvSpPr/>
            <p:nvPr/>
          </p:nvSpPr>
          <p:spPr>
            <a:xfrm>
              <a:off x="460305" y="6610548"/>
              <a:ext cx="122139" cy="122139"/>
            </a:xfrm>
            <a:prstGeom prst="rect">
              <a:avLst/>
            </a:prstGeom>
            <a:solidFill>
              <a:srgbClr val="C05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48F9BF-CACA-ECB3-8C53-DEA5EB7E02C2}"/>
                </a:ext>
              </a:extLst>
            </p:cNvPr>
            <p:cNvSpPr/>
            <p:nvPr/>
          </p:nvSpPr>
          <p:spPr>
            <a:xfrm>
              <a:off x="460305" y="6488410"/>
              <a:ext cx="122139" cy="122139"/>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9E00EA-9EFC-BDBA-AABC-1B45F9A40774}"/>
                </a:ext>
              </a:extLst>
            </p:cNvPr>
            <p:cNvSpPr/>
            <p:nvPr/>
          </p:nvSpPr>
          <p:spPr>
            <a:xfrm>
              <a:off x="460305" y="6366271"/>
              <a:ext cx="122139" cy="122139"/>
            </a:xfrm>
            <a:prstGeom prst="rect">
              <a:avLst/>
            </a:prstGeom>
            <a:solidFill>
              <a:srgbClr val="70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5F294A27-CAE7-9DE6-C9AD-C39618687539}"/>
              </a:ext>
            </a:extLst>
          </p:cNvPr>
          <p:cNvPicPr>
            <a:picLocks noChangeAspect="1"/>
          </p:cNvPicPr>
          <p:nvPr userDrawn="1"/>
        </p:nvPicPr>
        <p:blipFill>
          <a:blip r:embed="rId2"/>
          <a:stretch>
            <a:fillRect/>
          </a:stretch>
        </p:blipFill>
        <p:spPr>
          <a:xfrm>
            <a:off x="504534" y="6430716"/>
            <a:ext cx="1614363" cy="350948"/>
          </a:xfrm>
          <a:prstGeom prst="rect">
            <a:avLst/>
          </a:prstGeom>
        </p:spPr>
      </p:pic>
      <p:sp>
        <p:nvSpPr>
          <p:cNvPr id="2" name="Title 1">
            <a:extLst>
              <a:ext uri="{FF2B5EF4-FFF2-40B4-BE49-F238E27FC236}">
                <a16:creationId xmlns:a16="http://schemas.microsoft.com/office/drawing/2014/main" id="{F415C945-45F8-D55C-4D61-06FD3075ACF6}"/>
              </a:ext>
            </a:extLst>
          </p:cNvPr>
          <p:cNvSpPr>
            <a:spLocks noGrp="1"/>
          </p:cNvSpPr>
          <p:nvPr>
            <p:ph type="title" hasCustomPrompt="1"/>
          </p:nvPr>
        </p:nvSpPr>
        <p:spPr>
          <a:xfrm>
            <a:off x="762000" y="488556"/>
            <a:ext cx="10515600" cy="848516"/>
          </a:xfrm>
        </p:spPr>
        <p:txBody>
          <a:bodyPr/>
          <a:lstStyle>
            <a:lvl1pPr>
              <a:defRPr sz="4800">
                <a:solidFill>
                  <a:schemeClr val="accent1"/>
                </a:solidFill>
              </a:defRPr>
            </a:lvl1pPr>
          </a:lstStyle>
          <a:p>
            <a:r>
              <a:rPr lang="en-US" dirty="0"/>
              <a:t>Title Here</a:t>
            </a:r>
          </a:p>
        </p:txBody>
      </p:sp>
      <p:sp>
        <p:nvSpPr>
          <p:cNvPr id="6" name="Footer Placeholder 5">
            <a:extLst>
              <a:ext uri="{FF2B5EF4-FFF2-40B4-BE49-F238E27FC236}">
                <a16:creationId xmlns:a16="http://schemas.microsoft.com/office/drawing/2014/main" id="{C72577C9-0C51-72EF-671A-1B74CCCF85B3}"/>
              </a:ext>
            </a:extLst>
          </p:cNvPr>
          <p:cNvSpPr>
            <a:spLocks noGrp="1"/>
          </p:cNvSpPr>
          <p:nvPr>
            <p:ph type="ftr" sz="quarter" idx="11"/>
          </p:nvPr>
        </p:nvSpPr>
        <p:spPr>
          <a:xfrm>
            <a:off x="7527072" y="6356350"/>
            <a:ext cx="3586359" cy="51392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F8D836-0FB2-4A5C-D2BC-812E0819B192}"/>
              </a:ext>
            </a:extLst>
          </p:cNvPr>
          <p:cNvSpPr>
            <a:spLocks noGrp="1"/>
          </p:cNvSpPr>
          <p:nvPr>
            <p:ph type="sldNum" sz="quarter" idx="12"/>
          </p:nvPr>
        </p:nvSpPr>
        <p:spPr>
          <a:xfrm>
            <a:off x="11193008" y="6356350"/>
            <a:ext cx="579891" cy="501649"/>
          </a:xfrm>
          <a:prstGeom prst="rect">
            <a:avLst/>
          </a:prstGeom>
        </p:spPr>
        <p:txBody>
          <a:bodyPr/>
          <a:lstStyle/>
          <a:p>
            <a:fld id="{EC0FA223-F921-4B0F-BF85-69B947867ADC}" type="slidenum">
              <a:rPr lang="en-US" smtClean="0"/>
              <a:t>‹#›</a:t>
            </a:fld>
            <a:endParaRPr lang="en-US"/>
          </a:p>
        </p:txBody>
      </p:sp>
      <p:sp>
        <p:nvSpPr>
          <p:cNvPr id="23" name="Rectangle 22">
            <a:extLst>
              <a:ext uri="{FF2B5EF4-FFF2-40B4-BE49-F238E27FC236}">
                <a16:creationId xmlns:a16="http://schemas.microsoft.com/office/drawing/2014/main" id="{E87A721B-0E0F-1BBD-7663-0D6F6434A22D}"/>
              </a:ext>
            </a:extLst>
          </p:cNvPr>
          <p:cNvSpPr/>
          <p:nvPr userDrawn="1"/>
        </p:nvSpPr>
        <p:spPr>
          <a:xfrm flipH="1">
            <a:off x="1939656" y="2001374"/>
            <a:ext cx="173261" cy="154668"/>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2163721-5EEF-A59B-82F1-951BB979FAFA}"/>
              </a:ext>
            </a:extLst>
          </p:cNvPr>
          <p:cNvSpPr/>
          <p:nvPr userDrawn="1"/>
        </p:nvSpPr>
        <p:spPr>
          <a:xfrm>
            <a:off x="667343" y="2001374"/>
            <a:ext cx="1282897" cy="154668"/>
          </a:xfrm>
          <a:prstGeom prst="rect">
            <a:avLst/>
          </a:prstGeom>
          <a:solidFill>
            <a:srgbClr val="002C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055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A05B81-368A-40BB-6979-F05F61DDBC3A}"/>
              </a:ext>
            </a:extLst>
          </p:cNvPr>
          <p:cNvSpPr/>
          <p:nvPr userDrawn="1"/>
        </p:nvSpPr>
        <p:spPr bwMode="gray">
          <a:xfrm>
            <a:off x="-6350" y="1077"/>
            <a:ext cx="12191999" cy="636836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9" name="Rectangle 18">
            <a:extLst>
              <a:ext uri="{FF2B5EF4-FFF2-40B4-BE49-F238E27FC236}">
                <a16:creationId xmlns:a16="http://schemas.microsoft.com/office/drawing/2014/main" id="{33DD6BA4-BA8A-42AB-8AFC-3F64FEAAF465}"/>
              </a:ext>
            </a:extLst>
          </p:cNvPr>
          <p:cNvSpPr/>
          <p:nvPr userDrawn="1"/>
        </p:nvSpPr>
        <p:spPr>
          <a:xfrm>
            <a:off x="0" y="1353168"/>
            <a:ext cx="12219097" cy="5003181"/>
          </a:xfrm>
          <a:prstGeom prst="rect">
            <a:avLst/>
          </a:prstGeom>
          <a:solidFill>
            <a:srgbClr val="D7D3C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 name="Content Placeholder 2">
            <a:extLst>
              <a:ext uri="{FF2B5EF4-FFF2-40B4-BE49-F238E27FC236}">
                <a16:creationId xmlns:a16="http://schemas.microsoft.com/office/drawing/2014/main" id="{A322175C-6048-58DC-3945-8309E6B05351}"/>
              </a:ext>
            </a:extLst>
          </p:cNvPr>
          <p:cNvSpPr>
            <a:spLocks noGrp="1"/>
          </p:cNvSpPr>
          <p:nvPr>
            <p:ph sz="half" idx="1" hasCustomPrompt="1"/>
          </p:nvPr>
        </p:nvSpPr>
        <p:spPr>
          <a:xfrm>
            <a:off x="695700" y="2577398"/>
            <a:ext cx="10581900" cy="3290398"/>
          </a:xfrm>
        </p:spPr>
        <p:txBody>
          <a:bodyPr/>
          <a:lstStyle>
            <a:lvl1pPr marL="0" indent="0">
              <a:buFontTx/>
              <a:buNone/>
              <a:defRPr sz="2400" b="1">
                <a:solidFill>
                  <a:schemeClr val="tx2"/>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Add Table Here</a:t>
            </a:r>
          </a:p>
        </p:txBody>
      </p:sp>
      <p:grpSp>
        <p:nvGrpSpPr>
          <p:cNvPr id="9" name="Group 8">
            <a:extLst>
              <a:ext uri="{FF2B5EF4-FFF2-40B4-BE49-F238E27FC236}">
                <a16:creationId xmlns:a16="http://schemas.microsoft.com/office/drawing/2014/main" id="{B0FBA371-842E-AAED-67C5-D39B054191F7}"/>
              </a:ext>
            </a:extLst>
          </p:cNvPr>
          <p:cNvGrpSpPr/>
          <p:nvPr userDrawn="1"/>
        </p:nvGrpSpPr>
        <p:grpSpPr>
          <a:xfrm>
            <a:off x="0" y="6369445"/>
            <a:ext cx="242719" cy="488555"/>
            <a:chOff x="339725" y="6366271"/>
            <a:chExt cx="242719" cy="488555"/>
          </a:xfrm>
        </p:grpSpPr>
        <p:sp>
          <p:nvSpPr>
            <p:cNvPr id="10" name="Rectangle 9">
              <a:extLst>
                <a:ext uri="{FF2B5EF4-FFF2-40B4-BE49-F238E27FC236}">
                  <a16:creationId xmlns:a16="http://schemas.microsoft.com/office/drawing/2014/main" id="{243DF63D-B51A-72FA-3D48-6D26569D8719}"/>
                </a:ext>
              </a:extLst>
            </p:cNvPr>
            <p:cNvSpPr/>
            <p:nvPr/>
          </p:nvSpPr>
          <p:spPr>
            <a:xfrm>
              <a:off x="339725" y="6732687"/>
              <a:ext cx="122139" cy="12213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5E7C65-8B6A-0689-E52B-0E80007F51F8}"/>
                </a:ext>
              </a:extLst>
            </p:cNvPr>
            <p:cNvSpPr/>
            <p:nvPr/>
          </p:nvSpPr>
          <p:spPr>
            <a:xfrm>
              <a:off x="339725" y="6610548"/>
              <a:ext cx="122139" cy="12213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FF75C6-00E1-2656-1BA9-CF0690335411}"/>
                </a:ext>
              </a:extLst>
            </p:cNvPr>
            <p:cNvSpPr/>
            <p:nvPr/>
          </p:nvSpPr>
          <p:spPr>
            <a:xfrm>
              <a:off x="339725" y="6488410"/>
              <a:ext cx="122139" cy="122139"/>
            </a:xfrm>
            <a:prstGeom prst="rect">
              <a:avLst/>
            </a:prstGeom>
            <a:solidFill>
              <a:srgbClr val="D9E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4E41707-D578-4954-31EF-A1C3DA78CF3F}"/>
                </a:ext>
              </a:extLst>
            </p:cNvPr>
            <p:cNvSpPr/>
            <p:nvPr/>
          </p:nvSpPr>
          <p:spPr>
            <a:xfrm>
              <a:off x="339725" y="6366271"/>
              <a:ext cx="122139" cy="122139"/>
            </a:xfrm>
            <a:prstGeom prst="rect">
              <a:avLst/>
            </a:prstGeom>
            <a:solidFill>
              <a:srgbClr val="007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0BB691-A53D-0F69-97FD-49B685471D08}"/>
                </a:ext>
              </a:extLst>
            </p:cNvPr>
            <p:cNvSpPr/>
            <p:nvPr/>
          </p:nvSpPr>
          <p:spPr>
            <a:xfrm>
              <a:off x="460305" y="6732687"/>
              <a:ext cx="122139" cy="12213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02F55E-D70B-C2E1-80D9-260AD5B1A44A}"/>
                </a:ext>
              </a:extLst>
            </p:cNvPr>
            <p:cNvSpPr/>
            <p:nvPr/>
          </p:nvSpPr>
          <p:spPr>
            <a:xfrm>
              <a:off x="460305" y="6610548"/>
              <a:ext cx="122139" cy="122139"/>
            </a:xfrm>
            <a:prstGeom prst="rect">
              <a:avLst/>
            </a:prstGeom>
            <a:solidFill>
              <a:srgbClr val="C05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48F9BF-CACA-ECB3-8C53-DEA5EB7E02C2}"/>
                </a:ext>
              </a:extLst>
            </p:cNvPr>
            <p:cNvSpPr/>
            <p:nvPr/>
          </p:nvSpPr>
          <p:spPr>
            <a:xfrm>
              <a:off x="460305" y="6488410"/>
              <a:ext cx="122139" cy="122139"/>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9E00EA-9EFC-BDBA-AABC-1B45F9A40774}"/>
                </a:ext>
              </a:extLst>
            </p:cNvPr>
            <p:cNvSpPr/>
            <p:nvPr/>
          </p:nvSpPr>
          <p:spPr>
            <a:xfrm>
              <a:off x="460305" y="6366271"/>
              <a:ext cx="122139" cy="122139"/>
            </a:xfrm>
            <a:prstGeom prst="rect">
              <a:avLst/>
            </a:prstGeom>
            <a:solidFill>
              <a:srgbClr val="70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5F294A27-CAE7-9DE6-C9AD-C39618687539}"/>
              </a:ext>
            </a:extLst>
          </p:cNvPr>
          <p:cNvPicPr>
            <a:picLocks noChangeAspect="1"/>
          </p:cNvPicPr>
          <p:nvPr userDrawn="1"/>
        </p:nvPicPr>
        <p:blipFill>
          <a:blip r:embed="rId2"/>
          <a:stretch>
            <a:fillRect/>
          </a:stretch>
        </p:blipFill>
        <p:spPr>
          <a:xfrm>
            <a:off x="504534" y="6430716"/>
            <a:ext cx="1614363" cy="350948"/>
          </a:xfrm>
          <a:prstGeom prst="rect">
            <a:avLst/>
          </a:prstGeom>
        </p:spPr>
      </p:pic>
      <p:sp>
        <p:nvSpPr>
          <p:cNvPr id="2" name="Title 1">
            <a:extLst>
              <a:ext uri="{FF2B5EF4-FFF2-40B4-BE49-F238E27FC236}">
                <a16:creationId xmlns:a16="http://schemas.microsoft.com/office/drawing/2014/main" id="{F415C945-45F8-D55C-4D61-06FD3075ACF6}"/>
              </a:ext>
            </a:extLst>
          </p:cNvPr>
          <p:cNvSpPr>
            <a:spLocks noGrp="1"/>
          </p:cNvSpPr>
          <p:nvPr>
            <p:ph type="title" hasCustomPrompt="1"/>
          </p:nvPr>
        </p:nvSpPr>
        <p:spPr>
          <a:xfrm>
            <a:off x="762000" y="488556"/>
            <a:ext cx="10515600" cy="848516"/>
          </a:xfrm>
        </p:spPr>
        <p:txBody>
          <a:bodyPr/>
          <a:lstStyle>
            <a:lvl1pPr>
              <a:defRPr sz="4800">
                <a:solidFill>
                  <a:schemeClr val="accent1"/>
                </a:solidFill>
              </a:defRPr>
            </a:lvl1pPr>
          </a:lstStyle>
          <a:p>
            <a:r>
              <a:rPr lang="en-US" dirty="0"/>
              <a:t>Title Here</a:t>
            </a:r>
          </a:p>
        </p:txBody>
      </p:sp>
      <p:sp>
        <p:nvSpPr>
          <p:cNvPr id="6" name="Footer Placeholder 5">
            <a:extLst>
              <a:ext uri="{FF2B5EF4-FFF2-40B4-BE49-F238E27FC236}">
                <a16:creationId xmlns:a16="http://schemas.microsoft.com/office/drawing/2014/main" id="{C72577C9-0C51-72EF-671A-1B74CCCF85B3}"/>
              </a:ext>
            </a:extLst>
          </p:cNvPr>
          <p:cNvSpPr>
            <a:spLocks noGrp="1"/>
          </p:cNvSpPr>
          <p:nvPr>
            <p:ph type="ftr" sz="quarter" idx="11"/>
          </p:nvPr>
        </p:nvSpPr>
        <p:spPr>
          <a:xfrm>
            <a:off x="7527072" y="6356350"/>
            <a:ext cx="3586359" cy="51392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F8D836-0FB2-4A5C-D2BC-812E0819B192}"/>
              </a:ext>
            </a:extLst>
          </p:cNvPr>
          <p:cNvSpPr>
            <a:spLocks noGrp="1"/>
          </p:cNvSpPr>
          <p:nvPr>
            <p:ph type="sldNum" sz="quarter" idx="12"/>
          </p:nvPr>
        </p:nvSpPr>
        <p:spPr>
          <a:xfrm>
            <a:off x="11193008" y="6356350"/>
            <a:ext cx="579891" cy="501649"/>
          </a:xfrm>
          <a:prstGeom prst="rect">
            <a:avLst/>
          </a:prstGeom>
        </p:spPr>
        <p:txBody>
          <a:bodyPr/>
          <a:lstStyle/>
          <a:p>
            <a:fld id="{EC0FA223-F921-4B0F-BF85-69B947867ADC}" type="slidenum">
              <a:rPr lang="en-US" smtClean="0"/>
              <a:t>‹#›</a:t>
            </a:fld>
            <a:endParaRPr lang="en-US"/>
          </a:p>
        </p:txBody>
      </p:sp>
      <p:sp>
        <p:nvSpPr>
          <p:cNvPr id="23" name="Rectangle 22">
            <a:extLst>
              <a:ext uri="{FF2B5EF4-FFF2-40B4-BE49-F238E27FC236}">
                <a16:creationId xmlns:a16="http://schemas.microsoft.com/office/drawing/2014/main" id="{E87A721B-0E0F-1BBD-7663-0D6F6434A22D}"/>
              </a:ext>
            </a:extLst>
          </p:cNvPr>
          <p:cNvSpPr/>
          <p:nvPr userDrawn="1"/>
        </p:nvSpPr>
        <p:spPr>
          <a:xfrm flipH="1">
            <a:off x="1939656" y="2001374"/>
            <a:ext cx="173261" cy="154668"/>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2163721-5EEF-A59B-82F1-951BB979FAFA}"/>
              </a:ext>
            </a:extLst>
          </p:cNvPr>
          <p:cNvSpPr/>
          <p:nvPr userDrawn="1"/>
        </p:nvSpPr>
        <p:spPr>
          <a:xfrm>
            <a:off x="667343" y="2001374"/>
            <a:ext cx="1282897" cy="154668"/>
          </a:xfrm>
          <a:prstGeom prst="rect">
            <a:avLst/>
          </a:prstGeom>
          <a:solidFill>
            <a:srgbClr val="002C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405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5CF12F-D1D3-21BD-E586-AE02026BC6CD}"/>
              </a:ext>
            </a:extLst>
          </p:cNvPr>
          <p:cNvSpPr/>
          <p:nvPr userDrawn="1"/>
        </p:nvSpPr>
        <p:spPr bwMode="gray">
          <a:xfrm>
            <a:off x="-6350" y="1077"/>
            <a:ext cx="12191999" cy="636836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9" name="Rectangle 8">
            <a:extLst>
              <a:ext uri="{FF2B5EF4-FFF2-40B4-BE49-F238E27FC236}">
                <a16:creationId xmlns:a16="http://schemas.microsoft.com/office/drawing/2014/main" id="{CC2361E1-A484-39C7-CB06-4D7E79347501}"/>
              </a:ext>
            </a:extLst>
          </p:cNvPr>
          <p:cNvSpPr/>
          <p:nvPr userDrawn="1"/>
        </p:nvSpPr>
        <p:spPr>
          <a:xfrm>
            <a:off x="-26076" y="0"/>
            <a:ext cx="12245174" cy="6356349"/>
          </a:xfrm>
          <a:prstGeom prst="rect">
            <a:avLst/>
          </a:prstGeom>
          <a:solidFill>
            <a:srgbClr val="D7D3C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10" name="Content Placeholder 2">
            <a:extLst>
              <a:ext uri="{FF2B5EF4-FFF2-40B4-BE49-F238E27FC236}">
                <a16:creationId xmlns:a16="http://schemas.microsoft.com/office/drawing/2014/main" id="{E0102EB1-F6F5-5501-BF01-FFC94434A572}"/>
              </a:ext>
            </a:extLst>
          </p:cNvPr>
          <p:cNvSpPr>
            <a:spLocks noGrp="1"/>
          </p:cNvSpPr>
          <p:nvPr>
            <p:ph sz="half" idx="13" hasCustomPrompt="1"/>
          </p:nvPr>
        </p:nvSpPr>
        <p:spPr>
          <a:xfrm>
            <a:off x="7416615" y="889276"/>
            <a:ext cx="4124897" cy="997200"/>
          </a:xfrm>
        </p:spPr>
        <p:txBody>
          <a:bodyPr/>
          <a:lstStyle>
            <a:lvl1pPr marL="0" indent="0">
              <a:buFontTx/>
              <a:buNone/>
              <a:defRPr sz="4400" b="1">
                <a:solidFill>
                  <a:schemeClr val="tx2"/>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Title Here</a:t>
            </a:r>
          </a:p>
        </p:txBody>
      </p:sp>
      <p:sp>
        <p:nvSpPr>
          <p:cNvPr id="4" name="Text Placeholder 3">
            <a:extLst>
              <a:ext uri="{FF2B5EF4-FFF2-40B4-BE49-F238E27FC236}">
                <a16:creationId xmlns:a16="http://schemas.microsoft.com/office/drawing/2014/main" id="{F121E6B0-F549-B72B-DCB8-44D03B218E26}"/>
              </a:ext>
            </a:extLst>
          </p:cNvPr>
          <p:cNvSpPr>
            <a:spLocks noGrp="1"/>
          </p:cNvSpPr>
          <p:nvPr>
            <p:ph type="body" sz="half" idx="2" hasCustomPrompt="1"/>
          </p:nvPr>
        </p:nvSpPr>
        <p:spPr>
          <a:xfrm>
            <a:off x="7416615" y="2914556"/>
            <a:ext cx="3968491" cy="3085095"/>
          </a:xfrm>
        </p:spPr>
        <p:txBody>
          <a:bodyPr/>
          <a:lstStyle>
            <a:lvl1pPr marL="0" indent="0">
              <a:buNone/>
              <a:defRPr sz="2400">
                <a:solidFill>
                  <a:schemeClr val="tx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5" name="Date Placeholder 4">
            <a:extLst>
              <a:ext uri="{FF2B5EF4-FFF2-40B4-BE49-F238E27FC236}">
                <a16:creationId xmlns:a16="http://schemas.microsoft.com/office/drawing/2014/main" id="{D5C40198-2DF5-9618-D720-472A990AA7E7}"/>
              </a:ext>
            </a:extLst>
          </p:cNvPr>
          <p:cNvSpPr>
            <a:spLocks noGrp="1"/>
          </p:cNvSpPr>
          <p:nvPr>
            <p:ph type="dt" sz="half" idx="10"/>
          </p:nvPr>
        </p:nvSpPr>
        <p:spPr>
          <a:xfrm>
            <a:off x="756117" y="6361019"/>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CA40CA-88AE-111A-86D0-190F70796609}"/>
              </a:ext>
            </a:extLst>
          </p:cNvPr>
          <p:cNvSpPr>
            <a:spLocks noGrp="1"/>
          </p:cNvSpPr>
          <p:nvPr>
            <p:ph type="ftr" sz="quarter" idx="11"/>
          </p:nvPr>
        </p:nvSpPr>
        <p:spPr>
          <a:xfrm>
            <a:off x="7527072" y="6356350"/>
            <a:ext cx="3586359" cy="51392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9FF5F1-ECE6-D735-566D-FFB42BF1A791}"/>
              </a:ext>
            </a:extLst>
          </p:cNvPr>
          <p:cNvSpPr>
            <a:spLocks noGrp="1"/>
          </p:cNvSpPr>
          <p:nvPr>
            <p:ph type="sldNum" sz="quarter" idx="12"/>
          </p:nvPr>
        </p:nvSpPr>
        <p:spPr>
          <a:xfrm>
            <a:off x="11193008" y="6356350"/>
            <a:ext cx="579891" cy="501649"/>
          </a:xfrm>
          <a:prstGeom prst="rect">
            <a:avLst/>
          </a:prstGeom>
        </p:spPr>
        <p:txBody>
          <a:bodyPr/>
          <a:lstStyle/>
          <a:p>
            <a:fld id="{EC0FA223-F921-4B0F-BF85-69B947867ADC}" type="slidenum">
              <a:rPr lang="en-US" smtClean="0"/>
              <a:t>‹#›</a:t>
            </a:fld>
            <a:endParaRPr lang="en-US"/>
          </a:p>
        </p:txBody>
      </p:sp>
      <p:grpSp>
        <p:nvGrpSpPr>
          <p:cNvPr id="11" name="Group 10">
            <a:extLst>
              <a:ext uri="{FF2B5EF4-FFF2-40B4-BE49-F238E27FC236}">
                <a16:creationId xmlns:a16="http://schemas.microsoft.com/office/drawing/2014/main" id="{99A585B8-0636-AEBC-76FE-E02B315B3A4F}"/>
              </a:ext>
            </a:extLst>
          </p:cNvPr>
          <p:cNvGrpSpPr/>
          <p:nvPr userDrawn="1"/>
        </p:nvGrpSpPr>
        <p:grpSpPr>
          <a:xfrm>
            <a:off x="0" y="6369445"/>
            <a:ext cx="242719" cy="488555"/>
            <a:chOff x="339725" y="6366271"/>
            <a:chExt cx="242719" cy="488555"/>
          </a:xfrm>
        </p:grpSpPr>
        <p:sp>
          <p:nvSpPr>
            <p:cNvPr id="12" name="Rectangle 11">
              <a:extLst>
                <a:ext uri="{FF2B5EF4-FFF2-40B4-BE49-F238E27FC236}">
                  <a16:creationId xmlns:a16="http://schemas.microsoft.com/office/drawing/2014/main" id="{10AEA082-0545-7E7C-F5A7-662FF34E6A13}"/>
                </a:ext>
              </a:extLst>
            </p:cNvPr>
            <p:cNvSpPr/>
            <p:nvPr/>
          </p:nvSpPr>
          <p:spPr>
            <a:xfrm>
              <a:off x="339725" y="6732687"/>
              <a:ext cx="122139" cy="12213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FF95277-EBC0-CCFF-2C77-BB6DC852374D}"/>
                </a:ext>
              </a:extLst>
            </p:cNvPr>
            <p:cNvSpPr/>
            <p:nvPr/>
          </p:nvSpPr>
          <p:spPr>
            <a:xfrm>
              <a:off x="339725" y="6610548"/>
              <a:ext cx="122139" cy="12213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D8E0C2-9C7F-6CCF-1085-7F10DEBBA0BE}"/>
                </a:ext>
              </a:extLst>
            </p:cNvPr>
            <p:cNvSpPr/>
            <p:nvPr/>
          </p:nvSpPr>
          <p:spPr>
            <a:xfrm>
              <a:off x="339725" y="6488410"/>
              <a:ext cx="122139" cy="122139"/>
            </a:xfrm>
            <a:prstGeom prst="rect">
              <a:avLst/>
            </a:prstGeom>
            <a:solidFill>
              <a:srgbClr val="D9E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11D3261-06F0-94DD-3CC2-2C5ADB02EC3F}"/>
                </a:ext>
              </a:extLst>
            </p:cNvPr>
            <p:cNvSpPr/>
            <p:nvPr/>
          </p:nvSpPr>
          <p:spPr>
            <a:xfrm>
              <a:off x="339725" y="6366271"/>
              <a:ext cx="122139" cy="122139"/>
            </a:xfrm>
            <a:prstGeom prst="rect">
              <a:avLst/>
            </a:prstGeom>
            <a:solidFill>
              <a:srgbClr val="007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263DC2-3D02-41A0-0459-D2F444A6D206}"/>
                </a:ext>
              </a:extLst>
            </p:cNvPr>
            <p:cNvSpPr/>
            <p:nvPr/>
          </p:nvSpPr>
          <p:spPr>
            <a:xfrm>
              <a:off x="460305" y="6732687"/>
              <a:ext cx="122139" cy="12213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2C462AA-C404-BECF-3787-FE3A5AAC7709}"/>
                </a:ext>
              </a:extLst>
            </p:cNvPr>
            <p:cNvSpPr/>
            <p:nvPr/>
          </p:nvSpPr>
          <p:spPr>
            <a:xfrm>
              <a:off x="460305" y="6610548"/>
              <a:ext cx="122139" cy="122139"/>
            </a:xfrm>
            <a:prstGeom prst="rect">
              <a:avLst/>
            </a:prstGeom>
            <a:solidFill>
              <a:srgbClr val="C05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D46277-30F7-895A-7444-2041B5427289}"/>
                </a:ext>
              </a:extLst>
            </p:cNvPr>
            <p:cNvSpPr/>
            <p:nvPr/>
          </p:nvSpPr>
          <p:spPr>
            <a:xfrm>
              <a:off x="460305" y="6488410"/>
              <a:ext cx="122139" cy="122139"/>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490B6EE-993B-7F85-CD5F-6737432DDA13}"/>
                </a:ext>
              </a:extLst>
            </p:cNvPr>
            <p:cNvSpPr/>
            <p:nvPr/>
          </p:nvSpPr>
          <p:spPr>
            <a:xfrm>
              <a:off x="460305" y="6366271"/>
              <a:ext cx="122139" cy="122139"/>
            </a:xfrm>
            <a:prstGeom prst="rect">
              <a:avLst/>
            </a:prstGeom>
            <a:solidFill>
              <a:srgbClr val="70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a:extLst>
              <a:ext uri="{FF2B5EF4-FFF2-40B4-BE49-F238E27FC236}">
                <a16:creationId xmlns:a16="http://schemas.microsoft.com/office/drawing/2014/main" id="{673E3BB9-6AC6-3BD3-679C-E9EFFF4CF197}"/>
              </a:ext>
            </a:extLst>
          </p:cNvPr>
          <p:cNvPicPr>
            <a:picLocks noChangeAspect="1"/>
          </p:cNvPicPr>
          <p:nvPr userDrawn="1"/>
        </p:nvPicPr>
        <p:blipFill>
          <a:blip r:embed="rId2"/>
          <a:stretch>
            <a:fillRect/>
          </a:stretch>
        </p:blipFill>
        <p:spPr>
          <a:xfrm>
            <a:off x="504534" y="6430716"/>
            <a:ext cx="1614363" cy="350948"/>
          </a:xfrm>
          <a:prstGeom prst="rect">
            <a:avLst/>
          </a:prstGeom>
        </p:spPr>
      </p:pic>
      <p:sp>
        <p:nvSpPr>
          <p:cNvPr id="3" name="Picture Placeholder 2">
            <a:extLst>
              <a:ext uri="{FF2B5EF4-FFF2-40B4-BE49-F238E27FC236}">
                <a16:creationId xmlns:a16="http://schemas.microsoft.com/office/drawing/2014/main" id="{85600DCE-13CC-C7D1-C4D3-5563B856EC8F}"/>
              </a:ext>
            </a:extLst>
          </p:cNvPr>
          <p:cNvSpPr>
            <a:spLocks noGrp="1"/>
          </p:cNvSpPr>
          <p:nvPr>
            <p:ph type="pic" idx="1" hasCustomPrompt="1"/>
          </p:nvPr>
        </p:nvSpPr>
        <p:spPr>
          <a:xfrm>
            <a:off x="-26077" y="0"/>
            <a:ext cx="6844967" cy="6356349"/>
          </a:xfrm>
          <a:solidFill>
            <a:schemeClr val="bg1"/>
          </a:solidFill>
        </p:spPr>
        <p:txBody>
          <a:bodyPr anchor="ctr" anchorCtr="0"/>
          <a:lstStyle>
            <a:lvl1pPr marL="11113" indent="-11113" algn="ctr">
              <a:buNone/>
              <a:tabLst/>
              <a:defRPr sz="3200">
                <a:solidFill>
                  <a:schemeClr val="tx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Photo Here</a:t>
            </a:r>
          </a:p>
        </p:txBody>
      </p:sp>
      <p:sp>
        <p:nvSpPr>
          <p:cNvPr id="21" name="Content Placeholder 2">
            <a:extLst>
              <a:ext uri="{FF2B5EF4-FFF2-40B4-BE49-F238E27FC236}">
                <a16:creationId xmlns:a16="http://schemas.microsoft.com/office/drawing/2014/main" id="{86C4201B-B136-9076-304F-0BB6B583E760}"/>
              </a:ext>
            </a:extLst>
          </p:cNvPr>
          <p:cNvSpPr>
            <a:spLocks noGrp="1"/>
          </p:cNvSpPr>
          <p:nvPr>
            <p:ph sz="half" idx="14" hasCustomPrompt="1"/>
          </p:nvPr>
        </p:nvSpPr>
        <p:spPr>
          <a:xfrm>
            <a:off x="7416615" y="1859432"/>
            <a:ext cx="4124897" cy="997200"/>
          </a:xfrm>
        </p:spPr>
        <p:txBody>
          <a:bodyPr/>
          <a:lstStyle>
            <a:lvl1pPr marL="0" indent="0">
              <a:buFontTx/>
              <a:buNone/>
              <a:defRPr sz="2800" b="1">
                <a:solidFill>
                  <a:schemeClr val="tx2"/>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Title Here</a:t>
            </a:r>
          </a:p>
        </p:txBody>
      </p:sp>
    </p:spTree>
    <p:extLst>
      <p:ext uri="{BB962C8B-B14F-4D97-AF65-F5344CB8AC3E}">
        <p14:creationId xmlns:p14="http://schemas.microsoft.com/office/powerpoint/2010/main" val="502400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5CF12F-D1D3-21BD-E586-AE02026BC6CD}"/>
              </a:ext>
            </a:extLst>
          </p:cNvPr>
          <p:cNvSpPr/>
          <p:nvPr userDrawn="1"/>
        </p:nvSpPr>
        <p:spPr bwMode="gray">
          <a:xfrm>
            <a:off x="-6350" y="1077"/>
            <a:ext cx="12191999" cy="636836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 name="Rectangle 1">
            <a:extLst>
              <a:ext uri="{FF2B5EF4-FFF2-40B4-BE49-F238E27FC236}">
                <a16:creationId xmlns:a16="http://schemas.microsoft.com/office/drawing/2014/main" id="{525AEDA4-1A12-5779-D6F7-3EDF2B64572A}"/>
              </a:ext>
            </a:extLst>
          </p:cNvPr>
          <p:cNvSpPr/>
          <p:nvPr userDrawn="1"/>
        </p:nvSpPr>
        <p:spPr>
          <a:xfrm>
            <a:off x="0" y="1353168"/>
            <a:ext cx="12219097" cy="5003181"/>
          </a:xfrm>
          <a:prstGeom prst="rect">
            <a:avLst/>
          </a:prstGeom>
          <a:solidFill>
            <a:srgbClr val="D7D3C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22" name="Title 1">
            <a:extLst>
              <a:ext uri="{FF2B5EF4-FFF2-40B4-BE49-F238E27FC236}">
                <a16:creationId xmlns:a16="http://schemas.microsoft.com/office/drawing/2014/main" id="{E631CC18-E3EF-2E4F-B4E0-B4F559D1B692}"/>
              </a:ext>
            </a:extLst>
          </p:cNvPr>
          <p:cNvSpPr>
            <a:spLocks noGrp="1"/>
          </p:cNvSpPr>
          <p:nvPr>
            <p:ph type="title" hasCustomPrompt="1"/>
          </p:nvPr>
        </p:nvSpPr>
        <p:spPr>
          <a:xfrm>
            <a:off x="762000" y="488556"/>
            <a:ext cx="10515600" cy="848516"/>
          </a:xfrm>
        </p:spPr>
        <p:txBody>
          <a:bodyPr/>
          <a:lstStyle>
            <a:lvl1pPr>
              <a:defRPr sz="4800">
                <a:solidFill>
                  <a:schemeClr val="accent1"/>
                </a:solidFill>
              </a:defRPr>
            </a:lvl1pPr>
          </a:lstStyle>
          <a:p>
            <a:r>
              <a:rPr lang="en-US" dirty="0"/>
              <a:t>Text</a:t>
            </a:r>
          </a:p>
        </p:txBody>
      </p:sp>
      <p:sp>
        <p:nvSpPr>
          <p:cNvPr id="10" name="Content Placeholder 2">
            <a:extLst>
              <a:ext uri="{FF2B5EF4-FFF2-40B4-BE49-F238E27FC236}">
                <a16:creationId xmlns:a16="http://schemas.microsoft.com/office/drawing/2014/main" id="{E0102EB1-F6F5-5501-BF01-FFC94434A572}"/>
              </a:ext>
            </a:extLst>
          </p:cNvPr>
          <p:cNvSpPr>
            <a:spLocks noGrp="1"/>
          </p:cNvSpPr>
          <p:nvPr>
            <p:ph sz="half" idx="13" hasCustomPrompt="1"/>
          </p:nvPr>
        </p:nvSpPr>
        <p:spPr>
          <a:xfrm>
            <a:off x="5181924" y="1996936"/>
            <a:ext cx="6365165" cy="997200"/>
          </a:xfrm>
        </p:spPr>
        <p:txBody>
          <a:bodyPr/>
          <a:lstStyle>
            <a:lvl1pPr marL="0" indent="0">
              <a:buFontTx/>
              <a:buNone/>
              <a:defRPr sz="4400" b="1">
                <a:solidFill>
                  <a:schemeClr val="tx2"/>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Headline Here</a:t>
            </a:r>
          </a:p>
        </p:txBody>
      </p:sp>
      <p:sp>
        <p:nvSpPr>
          <p:cNvPr id="4" name="Text Placeholder 3">
            <a:extLst>
              <a:ext uri="{FF2B5EF4-FFF2-40B4-BE49-F238E27FC236}">
                <a16:creationId xmlns:a16="http://schemas.microsoft.com/office/drawing/2014/main" id="{F121E6B0-F549-B72B-DCB8-44D03B218E26}"/>
              </a:ext>
            </a:extLst>
          </p:cNvPr>
          <p:cNvSpPr>
            <a:spLocks noGrp="1"/>
          </p:cNvSpPr>
          <p:nvPr>
            <p:ph type="body" sz="half" idx="2" hasCustomPrompt="1"/>
          </p:nvPr>
        </p:nvSpPr>
        <p:spPr>
          <a:xfrm>
            <a:off x="5181925" y="3785992"/>
            <a:ext cx="6381890" cy="2448220"/>
          </a:xfrm>
        </p:spPr>
        <p:txBody>
          <a:bodyPr/>
          <a:lstStyle>
            <a:lvl1pPr marL="288925" indent="-288925">
              <a:buFont typeface="Arial" panose="020B0604020202020204" pitchFamily="34" charset="0"/>
              <a:buChar char="•"/>
              <a:tabLst/>
              <a:defRPr sz="2400">
                <a:solidFill>
                  <a:schemeClr val="tx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5" name="Date Placeholder 4">
            <a:extLst>
              <a:ext uri="{FF2B5EF4-FFF2-40B4-BE49-F238E27FC236}">
                <a16:creationId xmlns:a16="http://schemas.microsoft.com/office/drawing/2014/main" id="{D5C40198-2DF5-9618-D720-472A990AA7E7}"/>
              </a:ext>
            </a:extLst>
          </p:cNvPr>
          <p:cNvSpPr>
            <a:spLocks noGrp="1"/>
          </p:cNvSpPr>
          <p:nvPr>
            <p:ph type="dt" sz="half" idx="10"/>
          </p:nvPr>
        </p:nvSpPr>
        <p:spPr>
          <a:xfrm>
            <a:off x="756117" y="6361019"/>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CA40CA-88AE-111A-86D0-190F70796609}"/>
              </a:ext>
            </a:extLst>
          </p:cNvPr>
          <p:cNvSpPr>
            <a:spLocks noGrp="1"/>
          </p:cNvSpPr>
          <p:nvPr>
            <p:ph type="ftr" sz="quarter" idx="11"/>
          </p:nvPr>
        </p:nvSpPr>
        <p:spPr>
          <a:xfrm>
            <a:off x="7527072" y="6356350"/>
            <a:ext cx="3586359" cy="51392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9FF5F1-ECE6-D735-566D-FFB42BF1A791}"/>
              </a:ext>
            </a:extLst>
          </p:cNvPr>
          <p:cNvSpPr>
            <a:spLocks noGrp="1"/>
          </p:cNvSpPr>
          <p:nvPr>
            <p:ph type="sldNum" sz="quarter" idx="12"/>
          </p:nvPr>
        </p:nvSpPr>
        <p:spPr>
          <a:xfrm>
            <a:off x="11193008" y="6356350"/>
            <a:ext cx="579891" cy="501649"/>
          </a:xfrm>
          <a:prstGeom prst="rect">
            <a:avLst/>
          </a:prstGeom>
        </p:spPr>
        <p:txBody>
          <a:bodyPr/>
          <a:lstStyle/>
          <a:p>
            <a:fld id="{EC0FA223-F921-4B0F-BF85-69B947867ADC}" type="slidenum">
              <a:rPr lang="en-US" smtClean="0"/>
              <a:t>‹#›</a:t>
            </a:fld>
            <a:endParaRPr lang="en-US"/>
          </a:p>
        </p:txBody>
      </p:sp>
      <p:grpSp>
        <p:nvGrpSpPr>
          <p:cNvPr id="11" name="Group 10">
            <a:extLst>
              <a:ext uri="{FF2B5EF4-FFF2-40B4-BE49-F238E27FC236}">
                <a16:creationId xmlns:a16="http://schemas.microsoft.com/office/drawing/2014/main" id="{99A585B8-0636-AEBC-76FE-E02B315B3A4F}"/>
              </a:ext>
            </a:extLst>
          </p:cNvPr>
          <p:cNvGrpSpPr/>
          <p:nvPr userDrawn="1"/>
        </p:nvGrpSpPr>
        <p:grpSpPr>
          <a:xfrm>
            <a:off x="0" y="6369445"/>
            <a:ext cx="242719" cy="488555"/>
            <a:chOff x="339725" y="6366271"/>
            <a:chExt cx="242719" cy="488555"/>
          </a:xfrm>
        </p:grpSpPr>
        <p:sp>
          <p:nvSpPr>
            <p:cNvPr id="12" name="Rectangle 11">
              <a:extLst>
                <a:ext uri="{FF2B5EF4-FFF2-40B4-BE49-F238E27FC236}">
                  <a16:creationId xmlns:a16="http://schemas.microsoft.com/office/drawing/2014/main" id="{10AEA082-0545-7E7C-F5A7-662FF34E6A13}"/>
                </a:ext>
              </a:extLst>
            </p:cNvPr>
            <p:cNvSpPr/>
            <p:nvPr/>
          </p:nvSpPr>
          <p:spPr>
            <a:xfrm>
              <a:off x="339725" y="6732687"/>
              <a:ext cx="122139" cy="12213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FF95277-EBC0-CCFF-2C77-BB6DC852374D}"/>
                </a:ext>
              </a:extLst>
            </p:cNvPr>
            <p:cNvSpPr/>
            <p:nvPr/>
          </p:nvSpPr>
          <p:spPr>
            <a:xfrm>
              <a:off x="339725" y="6610548"/>
              <a:ext cx="122139" cy="12213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D8E0C2-9C7F-6CCF-1085-7F10DEBBA0BE}"/>
                </a:ext>
              </a:extLst>
            </p:cNvPr>
            <p:cNvSpPr/>
            <p:nvPr/>
          </p:nvSpPr>
          <p:spPr>
            <a:xfrm>
              <a:off x="339725" y="6488410"/>
              <a:ext cx="122139" cy="122139"/>
            </a:xfrm>
            <a:prstGeom prst="rect">
              <a:avLst/>
            </a:prstGeom>
            <a:solidFill>
              <a:srgbClr val="D9E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11D3261-06F0-94DD-3CC2-2C5ADB02EC3F}"/>
                </a:ext>
              </a:extLst>
            </p:cNvPr>
            <p:cNvSpPr/>
            <p:nvPr/>
          </p:nvSpPr>
          <p:spPr>
            <a:xfrm>
              <a:off x="339725" y="6366271"/>
              <a:ext cx="122139" cy="122139"/>
            </a:xfrm>
            <a:prstGeom prst="rect">
              <a:avLst/>
            </a:prstGeom>
            <a:solidFill>
              <a:srgbClr val="007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263DC2-3D02-41A0-0459-D2F444A6D206}"/>
                </a:ext>
              </a:extLst>
            </p:cNvPr>
            <p:cNvSpPr/>
            <p:nvPr/>
          </p:nvSpPr>
          <p:spPr>
            <a:xfrm>
              <a:off x="460305" y="6732687"/>
              <a:ext cx="122139" cy="12213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2C462AA-C404-BECF-3787-FE3A5AAC7709}"/>
                </a:ext>
              </a:extLst>
            </p:cNvPr>
            <p:cNvSpPr/>
            <p:nvPr/>
          </p:nvSpPr>
          <p:spPr>
            <a:xfrm>
              <a:off x="460305" y="6610548"/>
              <a:ext cx="122139" cy="122139"/>
            </a:xfrm>
            <a:prstGeom prst="rect">
              <a:avLst/>
            </a:prstGeom>
            <a:solidFill>
              <a:srgbClr val="C05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D46277-30F7-895A-7444-2041B5427289}"/>
                </a:ext>
              </a:extLst>
            </p:cNvPr>
            <p:cNvSpPr/>
            <p:nvPr/>
          </p:nvSpPr>
          <p:spPr>
            <a:xfrm>
              <a:off x="460305" y="6488410"/>
              <a:ext cx="122139" cy="122139"/>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490B6EE-993B-7F85-CD5F-6737432DDA13}"/>
                </a:ext>
              </a:extLst>
            </p:cNvPr>
            <p:cNvSpPr/>
            <p:nvPr/>
          </p:nvSpPr>
          <p:spPr>
            <a:xfrm>
              <a:off x="460305" y="6366271"/>
              <a:ext cx="122139" cy="122139"/>
            </a:xfrm>
            <a:prstGeom prst="rect">
              <a:avLst/>
            </a:prstGeom>
            <a:solidFill>
              <a:srgbClr val="70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a:extLst>
              <a:ext uri="{FF2B5EF4-FFF2-40B4-BE49-F238E27FC236}">
                <a16:creationId xmlns:a16="http://schemas.microsoft.com/office/drawing/2014/main" id="{673E3BB9-6AC6-3BD3-679C-E9EFFF4CF197}"/>
              </a:ext>
            </a:extLst>
          </p:cNvPr>
          <p:cNvPicPr>
            <a:picLocks noChangeAspect="1"/>
          </p:cNvPicPr>
          <p:nvPr userDrawn="1"/>
        </p:nvPicPr>
        <p:blipFill>
          <a:blip r:embed="rId2"/>
          <a:stretch>
            <a:fillRect/>
          </a:stretch>
        </p:blipFill>
        <p:spPr>
          <a:xfrm>
            <a:off x="504534" y="6430716"/>
            <a:ext cx="1614363" cy="350948"/>
          </a:xfrm>
          <a:prstGeom prst="rect">
            <a:avLst/>
          </a:prstGeom>
        </p:spPr>
      </p:pic>
      <p:sp>
        <p:nvSpPr>
          <p:cNvPr id="3" name="Picture Placeholder 2">
            <a:extLst>
              <a:ext uri="{FF2B5EF4-FFF2-40B4-BE49-F238E27FC236}">
                <a16:creationId xmlns:a16="http://schemas.microsoft.com/office/drawing/2014/main" id="{85600DCE-13CC-C7D1-C4D3-5563B856EC8F}"/>
              </a:ext>
            </a:extLst>
          </p:cNvPr>
          <p:cNvSpPr>
            <a:spLocks noGrp="1"/>
          </p:cNvSpPr>
          <p:nvPr>
            <p:ph type="pic" idx="1" hasCustomPrompt="1"/>
          </p:nvPr>
        </p:nvSpPr>
        <p:spPr>
          <a:xfrm>
            <a:off x="869543" y="2002000"/>
            <a:ext cx="3602096" cy="3344966"/>
          </a:xfrm>
          <a:solidFill>
            <a:schemeClr val="bg1"/>
          </a:solidFill>
        </p:spPr>
        <p:txBody>
          <a:bodyPr anchor="ctr" anchorCtr="0"/>
          <a:lstStyle>
            <a:lvl1pPr marL="0" indent="0" algn="ctr">
              <a:buNone/>
              <a:defRPr sz="3200">
                <a:solidFill>
                  <a:schemeClr val="tx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Photo Here</a:t>
            </a:r>
          </a:p>
        </p:txBody>
      </p:sp>
      <p:sp>
        <p:nvSpPr>
          <p:cNvPr id="21" name="Content Placeholder 2">
            <a:extLst>
              <a:ext uri="{FF2B5EF4-FFF2-40B4-BE49-F238E27FC236}">
                <a16:creationId xmlns:a16="http://schemas.microsoft.com/office/drawing/2014/main" id="{86C4201B-B136-9076-304F-0BB6B583E760}"/>
              </a:ext>
            </a:extLst>
          </p:cNvPr>
          <p:cNvSpPr>
            <a:spLocks noGrp="1"/>
          </p:cNvSpPr>
          <p:nvPr>
            <p:ph sz="half" idx="14" hasCustomPrompt="1"/>
          </p:nvPr>
        </p:nvSpPr>
        <p:spPr>
          <a:xfrm>
            <a:off x="5198649" y="3166946"/>
            <a:ext cx="6365166" cy="602950"/>
          </a:xfrm>
        </p:spPr>
        <p:txBody>
          <a:bodyPr/>
          <a:lstStyle>
            <a:lvl1pPr marL="0" indent="0">
              <a:buFontTx/>
              <a:buNone/>
              <a:defRPr sz="2800" b="1">
                <a:solidFill>
                  <a:schemeClr val="tx2"/>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Text</a:t>
            </a:r>
          </a:p>
        </p:txBody>
      </p:sp>
    </p:spTree>
    <p:extLst>
      <p:ext uri="{BB962C8B-B14F-4D97-AF65-F5344CB8AC3E}">
        <p14:creationId xmlns:p14="http://schemas.microsoft.com/office/powerpoint/2010/main" val="2202654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5CF12F-D1D3-21BD-E586-AE02026BC6CD}"/>
              </a:ext>
            </a:extLst>
          </p:cNvPr>
          <p:cNvSpPr/>
          <p:nvPr userDrawn="1"/>
        </p:nvSpPr>
        <p:spPr bwMode="gray">
          <a:xfrm>
            <a:off x="-6350" y="1077"/>
            <a:ext cx="12191999" cy="636836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 name="Rectangle 1">
            <a:extLst>
              <a:ext uri="{FF2B5EF4-FFF2-40B4-BE49-F238E27FC236}">
                <a16:creationId xmlns:a16="http://schemas.microsoft.com/office/drawing/2014/main" id="{525AEDA4-1A12-5779-D6F7-3EDF2B64572A}"/>
              </a:ext>
            </a:extLst>
          </p:cNvPr>
          <p:cNvSpPr/>
          <p:nvPr userDrawn="1"/>
        </p:nvSpPr>
        <p:spPr>
          <a:xfrm>
            <a:off x="0" y="1353168"/>
            <a:ext cx="12219097" cy="5003181"/>
          </a:xfrm>
          <a:prstGeom prst="rect">
            <a:avLst/>
          </a:prstGeom>
          <a:solidFill>
            <a:srgbClr val="D7D3C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22" name="Title 1">
            <a:extLst>
              <a:ext uri="{FF2B5EF4-FFF2-40B4-BE49-F238E27FC236}">
                <a16:creationId xmlns:a16="http://schemas.microsoft.com/office/drawing/2014/main" id="{E631CC18-E3EF-2E4F-B4E0-B4F559D1B692}"/>
              </a:ext>
            </a:extLst>
          </p:cNvPr>
          <p:cNvSpPr>
            <a:spLocks noGrp="1"/>
          </p:cNvSpPr>
          <p:nvPr>
            <p:ph type="title" hasCustomPrompt="1"/>
          </p:nvPr>
        </p:nvSpPr>
        <p:spPr>
          <a:xfrm>
            <a:off x="762000" y="488556"/>
            <a:ext cx="10515600" cy="848516"/>
          </a:xfrm>
        </p:spPr>
        <p:txBody>
          <a:bodyPr/>
          <a:lstStyle>
            <a:lvl1pPr>
              <a:defRPr sz="4800">
                <a:solidFill>
                  <a:schemeClr val="accent1"/>
                </a:solidFill>
              </a:defRPr>
            </a:lvl1pPr>
          </a:lstStyle>
          <a:p>
            <a:r>
              <a:rPr lang="en-US" dirty="0"/>
              <a:t>Graphic Template</a:t>
            </a:r>
          </a:p>
        </p:txBody>
      </p:sp>
      <p:sp>
        <p:nvSpPr>
          <p:cNvPr id="5" name="Date Placeholder 4">
            <a:extLst>
              <a:ext uri="{FF2B5EF4-FFF2-40B4-BE49-F238E27FC236}">
                <a16:creationId xmlns:a16="http://schemas.microsoft.com/office/drawing/2014/main" id="{D5C40198-2DF5-9618-D720-472A990AA7E7}"/>
              </a:ext>
            </a:extLst>
          </p:cNvPr>
          <p:cNvSpPr>
            <a:spLocks noGrp="1"/>
          </p:cNvSpPr>
          <p:nvPr>
            <p:ph type="dt" sz="half" idx="10"/>
          </p:nvPr>
        </p:nvSpPr>
        <p:spPr>
          <a:xfrm>
            <a:off x="756117" y="6361019"/>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CA40CA-88AE-111A-86D0-190F70796609}"/>
              </a:ext>
            </a:extLst>
          </p:cNvPr>
          <p:cNvSpPr>
            <a:spLocks noGrp="1"/>
          </p:cNvSpPr>
          <p:nvPr>
            <p:ph type="ftr" sz="quarter" idx="11"/>
          </p:nvPr>
        </p:nvSpPr>
        <p:spPr>
          <a:xfrm>
            <a:off x="7527072" y="6356350"/>
            <a:ext cx="3586359" cy="51392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9FF5F1-ECE6-D735-566D-FFB42BF1A791}"/>
              </a:ext>
            </a:extLst>
          </p:cNvPr>
          <p:cNvSpPr>
            <a:spLocks noGrp="1"/>
          </p:cNvSpPr>
          <p:nvPr>
            <p:ph type="sldNum" sz="quarter" idx="12"/>
          </p:nvPr>
        </p:nvSpPr>
        <p:spPr>
          <a:xfrm>
            <a:off x="11193008" y="6356350"/>
            <a:ext cx="579891" cy="501649"/>
          </a:xfrm>
          <a:prstGeom prst="rect">
            <a:avLst/>
          </a:prstGeom>
        </p:spPr>
        <p:txBody>
          <a:bodyPr/>
          <a:lstStyle/>
          <a:p>
            <a:fld id="{EC0FA223-F921-4B0F-BF85-69B947867ADC}" type="slidenum">
              <a:rPr lang="en-US" smtClean="0"/>
              <a:t>‹#›</a:t>
            </a:fld>
            <a:endParaRPr lang="en-US"/>
          </a:p>
        </p:txBody>
      </p:sp>
      <p:grpSp>
        <p:nvGrpSpPr>
          <p:cNvPr id="11" name="Group 10">
            <a:extLst>
              <a:ext uri="{FF2B5EF4-FFF2-40B4-BE49-F238E27FC236}">
                <a16:creationId xmlns:a16="http://schemas.microsoft.com/office/drawing/2014/main" id="{99A585B8-0636-AEBC-76FE-E02B315B3A4F}"/>
              </a:ext>
            </a:extLst>
          </p:cNvPr>
          <p:cNvGrpSpPr/>
          <p:nvPr userDrawn="1"/>
        </p:nvGrpSpPr>
        <p:grpSpPr>
          <a:xfrm>
            <a:off x="0" y="6369445"/>
            <a:ext cx="242719" cy="488555"/>
            <a:chOff x="339725" y="6366271"/>
            <a:chExt cx="242719" cy="488555"/>
          </a:xfrm>
        </p:grpSpPr>
        <p:sp>
          <p:nvSpPr>
            <p:cNvPr id="12" name="Rectangle 11">
              <a:extLst>
                <a:ext uri="{FF2B5EF4-FFF2-40B4-BE49-F238E27FC236}">
                  <a16:creationId xmlns:a16="http://schemas.microsoft.com/office/drawing/2014/main" id="{10AEA082-0545-7E7C-F5A7-662FF34E6A13}"/>
                </a:ext>
              </a:extLst>
            </p:cNvPr>
            <p:cNvSpPr/>
            <p:nvPr/>
          </p:nvSpPr>
          <p:spPr>
            <a:xfrm>
              <a:off x="339725" y="6732687"/>
              <a:ext cx="122139" cy="12213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FF95277-EBC0-CCFF-2C77-BB6DC852374D}"/>
                </a:ext>
              </a:extLst>
            </p:cNvPr>
            <p:cNvSpPr/>
            <p:nvPr/>
          </p:nvSpPr>
          <p:spPr>
            <a:xfrm>
              <a:off x="339725" y="6610548"/>
              <a:ext cx="122139" cy="12213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D8E0C2-9C7F-6CCF-1085-7F10DEBBA0BE}"/>
                </a:ext>
              </a:extLst>
            </p:cNvPr>
            <p:cNvSpPr/>
            <p:nvPr/>
          </p:nvSpPr>
          <p:spPr>
            <a:xfrm>
              <a:off x="339725" y="6488410"/>
              <a:ext cx="122139" cy="122139"/>
            </a:xfrm>
            <a:prstGeom prst="rect">
              <a:avLst/>
            </a:prstGeom>
            <a:solidFill>
              <a:srgbClr val="D9E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11D3261-06F0-94DD-3CC2-2C5ADB02EC3F}"/>
                </a:ext>
              </a:extLst>
            </p:cNvPr>
            <p:cNvSpPr/>
            <p:nvPr/>
          </p:nvSpPr>
          <p:spPr>
            <a:xfrm>
              <a:off x="339725" y="6366271"/>
              <a:ext cx="122139" cy="122139"/>
            </a:xfrm>
            <a:prstGeom prst="rect">
              <a:avLst/>
            </a:prstGeom>
            <a:solidFill>
              <a:srgbClr val="007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263DC2-3D02-41A0-0459-D2F444A6D206}"/>
                </a:ext>
              </a:extLst>
            </p:cNvPr>
            <p:cNvSpPr/>
            <p:nvPr/>
          </p:nvSpPr>
          <p:spPr>
            <a:xfrm>
              <a:off x="460305" y="6732687"/>
              <a:ext cx="122139" cy="12213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2C462AA-C404-BECF-3787-FE3A5AAC7709}"/>
                </a:ext>
              </a:extLst>
            </p:cNvPr>
            <p:cNvSpPr/>
            <p:nvPr/>
          </p:nvSpPr>
          <p:spPr>
            <a:xfrm>
              <a:off x="460305" y="6610548"/>
              <a:ext cx="122139" cy="122139"/>
            </a:xfrm>
            <a:prstGeom prst="rect">
              <a:avLst/>
            </a:prstGeom>
            <a:solidFill>
              <a:srgbClr val="C05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D46277-30F7-895A-7444-2041B5427289}"/>
                </a:ext>
              </a:extLst>
            </p:cNvPr>
            <p:cNvSpPr/>
            <p:nvPr/>
          </p:nvSpPr>
          <p:spPr>
            <a:xfrm>
              <a:off x="460305" y="6488410"/>
              <a:ext cx="122139" cy="122139"/>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490B6EE-993B-7F85-CD5F-6737432DDA13}"/>
                </a:ext>
              </a:extLst>
            </p:cNvPr>
            <p:cNvSpPr/>
            <p:nvPr/>
          </p:nvSpPr>
          <p:spPr>
            <a:xfrm>
              <a:off x="460305" y="6366271"/>
              <a:ext cx="122139" cy="122139"/>
            </a:xfrm>
            <a:prstGeom prst="rect">
              <a:avLst/>
            </a:prstGeom>
            <a:solidFill>
              <a:srgbClr val="70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a:extLst>
              <a:ext uri="{FF2B5EF4-FFF2-40B4-BE49-F238E27FC236}">
                <a16:creationId xmlns:a16="http://schemas.microsoft.com/office/drawing/2014/main" id="{673E3BB9-6AC6-3BD3-679C-E9EFFF4CF197}"/>
              </a:ext>
            </a:extLst>
          </p:cNvPr>
          <p:cNvPicPr>
            <a:picLocks noChangeAspect="1"/>
          </p:cNvPicPr>
          <p:nvPr userDrawn="1"/>
        </p:nvPicPr>
        <p:blipFill>
          <a:blip r:embed="rId2"/>
          <a:stretch>
            <a:fillRect/>
          </a:stretch>
        </p:blipFill>
        <p:spPr>
          <a:xfrm>
            <a:off x="504534" y="6430716"/>
            <a:ext cx="1614363" cy="350948"/>
          </a:xfrm>
          <a:prstGeom prst="rect">
            <a:avLst/>
          </a:prstGeom>
        </p:spPr>
      </p:pic>
      <p:sp>
        <p:nvSpPr>
          <p:cNvPr id="23" name="Chart Placeholder 22">
            <a:extLst>
              <a:ext uri="{FF2B5EF4-FFF2-40B4-BE49-F238E27FC236}">
                <a16:creationId xmlns:a16="http://schemas.microsoft.com/office/drawing/2014/main" id="{FD27F79F-956F-2AAC-DB88-187404ADE481}"/>
              </a:ext>
            </a:extLst>
          </p:cNvPr>
          <p:cNvSpPr>
            <a:spLocks noGrp="1"/>
          </p:cNvSpPr>
          <p:nvPr>
            <p:ph type="chart" sz="quarter" idx="13"/>
          </p:nvPr>
        </p:nvSpPr>
        <p:spPr>
          <a:xfrm>
            <a:off x="2419815" y="2363478"/>
            <a:ext cx="7404409" cy="2888746"/>
          </a:xfrm>
        </p:spPr>
        <p:txBody>
          <a:bodyPr/>
          <a:lstStyle>
            <a:lvl1pPr>
              <a:defRPr>
                <a:solidFill>
                  <a:schemeClr val="tx2">
                    <a:lumMod val="75000"/>
                  </a:schemeClr>
                </a:solidFill>
              </a:defRPr>
            </a:lvl1pPr>
          </a:lstStyle>
          <a:p>
            <a:endParaRPr lang="en-US" dirty="0"/>
          </a:p>
        </p:txBody>
      </p:sp>
    </p:spTree>
    <p:extLst>
      <p:ext uri="{BB962C8B-B14F-4D97-AF65-F5344CB8AC3E}">
        <p14:creationId xmlns:p14="http://schemas.microsoft.com/office/powerpoint/2010/main" val="420800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9CA4C93-0F04-05BD-691F-548D776C7E7A}"/>
              </a:ext>
            </a:extLst>
          </p:cNvPr>
          <p:cNvGrpSpPr/>
          <p:nvPr userDrawn="1"/>
        </p:nvGrpSpPr>
        <p:grpSpPr>
          <a:xfrm rot="16200000">
            <a:off x="8334606" y="3000029"/>
            <a:ext cx="6857999" cy="857940"/>
            <a:chOff x="7726105" y="0"/>
            <a:chExt cx="4465894" cy="558686"/>
          </a:xfrm>
        </p:grpSpPr>
        <p:sp>
          <p:nvSpPr>
            <p:cNvPr id="5" name="Rectangle 4">
              <a:extLst>
                <a:ext uri="{FF2B5EF4-FFF2-40B4-BE49-F238E27FC236}">
                  <a16:creationId xmlns:a16="http://schemas.microsoft.com/office/drawing/2014/main" id="{CCA10BB4-B740-2094-F84E-8D7AE5B763AA}"/>
                </a:ext>
              </a:extLst>
            </p:cNvPr>
            <p:cNvSpPr/>
            <p:nvPr/>
          </p:nvSpPr>
          <p:spPr>
            <a:xfrm rot="5400000">
              <a:off x="10515813" y="0"/>
              <a:ext cx="558686" cy="558686"/>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56486A6-0CF3-87D7-C4A3-465BBF2DE5F8}"/>
                </a:ext>
              </a:extLst>
            </p:cNvPr>
            <p:cNvSpPr/>
            <p:nvPr/>
          </p:nvSpPr>
          <p:spPr>
            <a:xfrm rot="5400000">
              <a:off x="11075409" y="0"/>
              <a:ext cx="558686" cy="558686"/>
            </a:xfrm>
            <a:prstGeom prst="rect">
              <a:avLst/>
            </a:prstGeom>
            <a:solidFill>
              <a:srgbClr val="C927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E4313B14-A805-C0AC-12F1-9BA03C4DD15B}"/>
                </a:ext>
              </a:extLst>
            </p:cNvPr>
            <p:cNvSpPr/>
            <p:nvPr/>
          </p:nvSpPr>
          <p:spPr>
            <a:xfrm rot="5400000">
              <a:off x="11633313" y="0"/>
              <a:ext cx="558686" cy="558686"/>
            </a:xfrm>
            <a:prstGeom prst="rect">
              <a:avLst/>
            </a:prstGeom>
            <a:solidFill>
              <a:srgbClr val="55A5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144087C3-1E10-CDE5-E982-C13039760B7C}"/>
                </a:ext>
              </a:extLst>
            </p:cNvPr>
            <p:cNvSpPr/>
            <p:nvPr/>
          </p:nvSpPr>
          <p:spPr>
            <a:xfrm rot="5400000">
              <a:off x="8283433" y="0"/>
              <a:ext cx="558686" cy="558686"/>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0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422615EA-66F4-D793-F813-C41C057F97BD}"/>
                </a:ext>
              </a:extLst>
            </p:cNvPr>
            <p:cNvSpPr/>
            <p:nvPr/>
          </p:nvSpPr>
          <p:spPr>
            <a:xfrm rot="5400000">
              <a:off x="8843029" y="0"/>
              <a:ext cx="558686" cy="558686"/>
            </a:xfrm>
            <a:prstGeom prst="rect">
              <a:avLst/>
            </a:prstGeom>
            <a:solidFill>
              <a:srgbClr val="007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5B3EA362-E08E-93EC-973E-E48FAB9B2D3C}"/>
                </a:ext>
              </a:extLst>
            </p:cNvPr>
            <p:cNvSpPr/>
            <p:nvPr/>
          </p:nvSpPr>
          <p:spPr>
            <a:xfrm rot="5400000">
              <a:off x="9400933" y="0"/>
              <a:ext cx="558686" cy="558686"/>
            </a:xfrm>
            <a:prstGeom prst="rect">
              <a:avLst/>
            </a:prstGeom>
            <a:solidFill>
              <a:srgbClr val="EE96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00"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DADA106B-8A0D-1CCD-7CE1-A82C3ADAA47D}"/>
                </a:ext>
              </a:extLst>
            </p:cNvPr>
            <p:cNvSpPr/>
            <p:nvPr/>
          </p:nvSpPr>
          <p:spPr>
            <a:xfrm rot="5400000">
              <a:off x="9958485" y="0"/>
              <a:ext cx="558686" cy="558686"/>
            </a:xfrm>
            <a:prstGeom prst="rect">
              <a:avLst/>
            </a:prstGeom>
            <a:solidFill>
              <a:srgbClr val="B24F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0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DA50C19A-7D1E-97EC-7C60-787DF3027AAF}"/>
                </a:ext>
              </a:extLst>
            </p:cNvPr>
            <p:cNvSpPr/>
            <p:nvPr/>
          </p:nvSpPr>
          <p:spPr>
            <a:xfrm rot="5400000">
              <a:off x="7726105" y="0"/>
              <a:ext cx="558686" cy="558686"/>
            </a:xfrm>
            <a:prstGeom prst="rect">
              <a:avLst/>
            </a:prstGeom>
            <a:solidFill>
              <a:srgbClr val="009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00" dirty="0">
                <a:latin typeface="Arial" panose="020B0604020202020204" pitchFamily="34" charset="0"/>
                <a:cs typeface="Arial" panose="020B0604020202020204" pitchFamily="34" charset="0"/>
              </a:endParaRPr>
            </a:p>
          </p:txBody>
        </p:sp>
      </p:grpSp>
      <p:pic>
        <p:nvPicPr>
          <p:cNvPr id="8" name="Picture 7">
            <a:extLst>
              <a:ext uri="{FF2B5EF4-FFF2-40B4-BE49-F238E27FC236}">
                <a16:creationId xmlns:a16="http://schemas.microsoft.com/office/drawing/2014/main" id="{1582AB86-65A7-FEB3-5947-C92B1B764EFA}"/>
              </a:ext>
            </a:extLst>
          </p:cNvPr>
          <p:cNvPicPr>
            <a:picLocks noChangeAspect="1"/>
          </p:cNvPicPr>
          <p:nvPr userDrawn="1"/>
        </p:nvPicPr>
        <p:blipFill>
          <a:blip r:embed="rId2"/>
          <a:stretch>
            <a:fillRect/>
          </a:stretch>
        </p:blipFill>
        <p:spPr>
          <a:xfrm>
            <a:off x="540258" y="737949"/>
            <a:ext cx="4381500" cy="952500"/>
          </a:xfrm>
          <a:prstGeom prst="rect">
            <a:avLst/>
          </a:prstGeom>
        </p:spPr>
      </p:pic>
      <p:sp>
        <p:nvSpPr>
          <p:cNvPr id="2" name="Title 1">
            <a:extLst>
              <a:ext uri="{FF2B5EF4-FFF2-40B4-BE49-F238E27FC236}">
                <a16:creationId xmlns:a16="http://schemas.microsoft.com/office/drawing/2014/main" id="{C2BA43FC-67D5-C630-9F82-FE6C72051156}"/>
              </a:ext>
            </a:extLst>
          </p:cNvPr>
          <p:cNvSpPr>
            <a:spLocks noGrp="1"/>
          </p:cNvSpPr>
          <p:nvPr>
            <p:ph type="title" hasCustomPrompt="1"/>
          </p:nvPr>
        </p:nvSpPr>
        <p:spPr>
          <a:xfrm>
            <a:off x="1" y="3279228"/>
            <a:ext cx="11334636" cy="1240651"/>
          </a:xfrm>
        </p:spPr>
        <p:txBody>
          <a:bodyPr>
            <a:normAutofit/>
          </a:bodyPr>
          <a:lstStyle>
            <a:lvl1pPr algn="ctr">
              <a:defRPr sz="3600">
                <a:solidFill>
                  <a:schemeClr val="bg1"/>
                </a:solidFill>
                <a:latin typeface="Arial" panose="020B0604020202020204" pitchFamily="34" charset="0"/>
                <a:cs typeface="Arial" panose="020B0604020202020204" pitchFamily="34" charset="0"/>
              </a:defRPr>
            </a:lvl1pPr>
          </a:lstStyle>
          <a:p>
            <a:r>
              <a:rPr lang="en-US" dirty="0"/>
              <a:t>Title Slide Headline Here</a:t>
            </a:r>
          </a:p>
        </p:txBody>
      </p:sp>
    </p:spTree>
    <p:extLst>
      <p:ext uri="{BB962C8B-B14F-4D97-AF65-F5344CB8AC3E}">
        <p14:creationId xmlns:p14="http://schemas.microsoft.com/office/powerpoint/2010/main" val="1638242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7247-6002-F358-DCEA-A04265E62691}"/>
              </a:ext>
            </a:extLst>
          </p:cNvPr>
          <p:cNvSpPr>
            <a:spLocks noGrp="1"/>
          </p:cNvSpPr>
          <p:nvPr>
            <p:ph type="title" hasCustomPrompt="1"/>
          </p:nvPr>
        </p:nvSpPr>
        <p:spPr>
          <a:xfrm>
            <a:off x="1326996" y="2636322"/>
            <a:ext cx="9701562" cy="1926153"/>
          </a:xfrm>
        </p:spPr>
        <p:txBody>
          <a:bodyPr anchor="ctr" anchorCtr="0"/>
          <a:lstStyle>
            <a:lvl1pPr algn="l">
              <a:defRPr sz="8000">
                <a:solidFill>
                  <a:schemeClr val="bg1"/>
                </a:solidFill>
              </a:defRPr>
            </a:lvl1pPr>
          </a:lstStyle>
          <a:p>
            <a:r>
              <a:rPr lang="en-US" dirty="0"/>
              <a:t>It’s a New Day!</a:t>
            </a:r>
          </a:p>
        </p:txBody>
      </p:sp>
      <p:sp>
        <p:nvSpPr>
          <p:cNvPr id="4" name="Text Placeholder 3">
            <a:extLst>
              <a:ext uri="{FF2B5EF4-FFF2-40B4-BE49-F238E27FC236}">
                <a16:creationId xmlns:a16="http://schemas.microsoft.com/office/drawing/2014/main" id="{06F4CF2B-1583-EE50-668B-8F7B7F3EB99B}"/>
              </a:ext>
            </a:extLst>
          </p:cNvPr>
          <p:cNvSpPr>
            <a:spLocks noGrp="1"/>
          </p:cNvSpPr>
          <p:nvPr>
            <p:ph type="body" sz="quarter" idx="10" hasCustomPrompt="1"/>
          </p:nvPr>
        </p:nvSpPr>
        <p:spPr>
          <a:xfrm>
            <a:off x="1349297" y="5765180"/>
            <a:ext cx="3178253" cy="68007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msm.edu</a:t>
            </a:r>
            <a:endParaRPr lang="en-US" dirty="0"/>
          </a:p>
        </p:txBody>
      </p:sp>
    </p:spTree>
    <p:extLst>
      <p:ext uri="{BB962C8B-B14F-4D97-AF65-F5344CB8AC3E}">
        <p14:creationId xmlns:p14="http://schemas.microsoft.com/office/powerpoint/2010/main" val="662955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ed Door with Logo Bottom">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06B0081-7CF1-FB94-E056-D7E6EE662C3F}"/>
              </a:ext>
            </a:extLst>
          </p:cNvPr>
          <p:cNvSpPr>
            <a:spLocks noGrp="1"/>
          </p:cNvSpPr>
          <p:nvPr>
            <p:ph type="dt" sz="half" idx="10"/>
          </p:nvPr>
        </p:nvSpPr>
        <p:spPr/>
        <p:txBody>
          <a:bodyPr/>
          <a:lstStyle/>
          <a:p>
            <a:fld id="{C1168EBA-7260-2E40-90AC-2E0B76DC573D}" type="datetimeFigureOut">
              <a:rPr lang="en-US" smtClean="0"/>
              <a:t>5/19/2024</a:t>
            </a:fld>
            <a:endParaRPr lang="en-US"/>
          </a:p>
        </p:txBody>
      </p:sp>
      <p:sp>
        <p:nvSpPr>
          <p:cNvPr id="5" name="Footer Placeholder 4">
            <a:extLst>
              <a:ext uri="{FF2B5EF4-FFF2-40B4-BE49-F238E27FC236}">
                <a16:creationId xmlns:a16="http://schemas.microsoft.com/office/drawing/2014/main" id="{EEFA01DA-98EA-2CDF-D9D7-7C60A9958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CA6095-F008-74FF-DAAB-D49022989558}"/>
              </a:ext>
            </a:extLst>
          </p:cNvPr>
          <p:cNvSpPr>
            <a:spLocks noGrp="1"/>
          </p:cNvSpPr>
          <p:nvPr>
            <p:ph type="sldNum" sz="quarter" idx="12"/>
          </p:nvPr>
        </p:nvSpPr>
        <p:spPr/>
        <p:txBody>
          <a:bodyPr/>
          <a:lstStyle/>
          <a:p>
            <a:fld id="{5B3D800C-23C7-D640-8D24-C559FF5BEB4B}" type="slidenum">
              <a:rPr lang="en-US" smtClean="0"/>
              <a:t>‹#›</a:t>
            </a:fld>
            <a:endParaRPr lang="en-US"/>
          </a:p>
        </p:txBody>
      </p:sp>
      <p:pic>
        <p:nvPicPr>
          <p:cNvPr id="3" name="Picture 2" descr="Shape&#10;&#10;Description automatically generated with medium confidence">
            <a:extLst>
              <a:ext uri="{FF2B5EF4-FFF2-40B4-BE49-F238E27FC236}">
                <a16:creationId xmlns:a16="http://schemas.microsoft.com/office/drawing/2014/main" id="{C72863AD-6193-2737-EB43-1BDDFB2DE9A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A7F1A4B-651A-8BF5-F37E-CD2FEBAAA022}"/>
              </a:ext>
            </a:extLst>
          </p:cNvPr>
          <p:cNvPicPr>
            <a:picLocks noChangeAspect="1"/>
          </p:cNvPicPr>
          <p:nvPr userDrawn="1"/>
        </p:nvPicPr>
        <p:blipFill>
          <a:blip r:embed="rId3"/>
          <a:stretch>
            <a:fillRect/>
          </a:stretch>
        </p:blipFill>
        <p:spPr>
          <a:xfrm>
            <a:off x="379730" y="5937164"/>
            <a:ext cx="4114800" cy="684659"/>
          </a:xfrm>
          <a:prstGeom prst="rect">
            <a:avLst/>
          </a:prstGeom>
        </p:spPr>
      </p:pic>
    </p:spTree>
    <p:extLst>
      <p:ext uri="{BB962C8B-B14F-4D97-AF65-F5344CB8AC3E}">
        <p14:creationId xmlns:p14="http://schemas.microsoft.com/office/powerpoint/2010/main" val="2792204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D9F16B7-A41A-239A-DC2A-A26D3070CE7E}"/>
              </a:ext>
            </a:extLst>
          </p:cNvPr>
          <p:cNvSpPr>
            <a:spLocks noGrp="1"/>
          </p:cNvSpPr>
          <p:nvPr>
            <p:ph type="title" hasCustomPrompt="1"/>
          </p:nvPr>
        </p:nvSpPr>
        <p:spPr>
          <a:xfrm>
            <a:off x="838200" y="2966224"/>
            <a:ext cx="6287814" cy="1069201"/>
          </a:xfrm>
        </p:spPr>
        <p:txBody>
          <a:bodyPr>
            <a:normAutofit/>
          </a:bodyPr>
          <a:lstStyle>
            <a:lvl1pPr>
              <a:defRPr sz="3600">
                <a:solidFill>
                  <a:schemeClr val="bg1"/>
                </a:solidFill>
                <a:latin typeface="Arial" panose="020B0604020202020204" pitchFamily="34" charset="0"/>
                <a:cs typeface="Arial" panose="020B0604020202020204" pitchFamily="34" charset="0"/>
              </a:defRPr>
            </a:lvl1pPr>
          </a:lstStyle>
          <a:p>
            <a:r>
              <a:rPr lang="en-US" dirty="0"/>
              <a:t>Title Slide Headline Here</a:t>
            </a:r>
          </a:p>
        </p:txBody>
      </p:sp>
      <p:sp>
        <p:nvSpPr>
          <p:cNvPr id="6" name="Content Placeholder 2">
            <a:extLst>
              <a:ext uri="{FF2B5EF4-FFF2-40B4-BE49-F238E27FC236}">
                <a16:creationId xmlns:a16="http://schemas.microsoft.com/office/drawing/2014/main" id="{9FEA89D8-4E91-D358-A981-A720CC63BB6E}"/>
              </a:ext>
            </a:extLst>
          </p:cNvPr>
          <p:cNvSpPr>
            <a:spLocks noGrp="1"/>
          </p:cNvSpPr>
          <p:nvPr>
            <p:ph idx="1" hasCustomPrompt="1"/>
          </p:nvPr>
        </p:nvSpPr>
        <p:spPr>
          <a:xfrm>
            <a:off x="838200" y="5224877"/>
            <a:ext cx="6287814" cy="526174"/>
          </a:xfrm>
        </p:spPr>
        <p:txBody>
          <a:bodyPr/>
          <a:lstStyle>
            <a:lvl1pPr>
              <a:defRPr>
                <a:solidFill>
                  <a:schemeClr val="bg1"/>
                </a:solidFill>
                <a:latin typeface="Arial" panose="020B0604020202020204" pitchFamily="34" charset="0"/>
                <a:cs typeface="Arial" panose="020B0604020202020204" pitchFamily="34" charset="0"/>
              </a:defRPr>
            </a:lvl1pPr>
            <a:lvl2pPr marL="9525" indent="0">
              <a:buFontTx/>
              <a:buNone/>
              <a:tabLst/>
              <a:defRPr sz="2800">
                <a:solidFill>
                  <a:schemeClr val="bg1"/>
                </a:solidFill>
                <a:latin typeface="Arial" panose="020B0604020202020204" pitchFamily="34" charset="0"/>
                <a:cs typeface="Arial" panose="020B0604020202020204" pitchFamily="34" charset="0"/>
              </a:defRPr>
            </a:lvl2pPr>
            <a:lvl3pPr marL="9525" indent="0">
              <a:buFontTx/>
              <a:buNone/>
              <a:tabLst/>
              <a:defRPr>
                <a:solidFill>
                  <a:schemeClr val="bg1"/>
                </a:solidFill>
                <a:latin typeface="Arial" panose="020B0604020202020204" pitchFamily="34" charset="0"/>
                <a:cs typeface="Arial" panose="020B0604020202020204" pitchFamily="34" charset="0"/>
              </a:defRPr>
            </a:lvl3pPr>
            <a:lvl4pPr marL="9525" indent="0">
              <a:buFontTx/>
              <a:buNone/>
              <a:tabLst/>
              <a:defRPr>
                <a:solidFill>
                  <a:schemeClr val="bg1"/>
                </a:solidFill>
                <a:latin typeface="Arial" panose="020B0604020202020204" pitchFamily="34" charset="0"/>
                <a:cs typeface="Arial" panose="020B0604020202020204" pitchFamily="34" charset="0"/>
              </a:defRPr>
            </a:lvl4pPr>
            <a:lvl5pPr marL="9525" indent="0">
              <a:buFontTx/>
              <a:buNone/>
              <a:tabLst/>
              <a:defRPr>
                <a:solidFill>
                  <a:schemeClr val="bg1"/>
                </a:solidFill>
                <a:latin typeface="Arial" panose="020B0604020202020204" pitchFamily="34" charset="0"/>
                <a:cs typeface="Arial" panose="020B0604020202020204" pitchFamily="34" charset="0"/>
              </a:defRPr>
            </a:lvl5pPr>
          </a:lstStyle>
          <a:p>
            <a:pPr lvl="1"/>
            <a:r>
              <a:rPr lang="en-US" dirty="0"/>
              <a:t>It’s a New Day!</a:t>
            </a:r>
          </a:p>
        </p:txBody>
      </p:sp>
      <p:sp>
        <p:nvSpPr>
          <p:cNvPr id="8" name="Rectangle 7">
            <a:extLst>
              <a:ext uri="{FF2B5EF4-FFF2-40B4-BE49-F238E27FC236}">
                <a16:creationId xmlns:a16="http://schemas.microsoft.com/office/drawing/2014/main" id="{EDB537DD-2481-F9DE-551A-1B2045C177D7}"/>
              </a:ext>
            </a:extLst>
          </p:cNvPr>
          <p:cNvSpPr/>
          <p:nvPr userDrawn="1"/>
        </p:nvSpPr>
        <p:spPr>
          <a:xfrm>
            <a:off x="7611649" y="4579703"/>
            <a:ext cx="2289588" cy="228958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Innovation</a:t>
            </a:r>
          </a:p>
        </p:txBody>
      </p:sp>
      <p:sp>
        <p:nvSpPr>
          <p:cNvPr id="9" name="Rectangle 8">
            <a:extLst>
              <a:ext uri="{FF2B5EF4-FFF2-40B4-BE49-F238E27FC236}">
                <a16:creationId xmlns:a16="http://schemas.microsoft.com/office/drawing/2014/main" id="{F8A92641-2337-B1C2-CCB6-02C9EE02A1B3}"/>
              </a:ext>
            </a:extLst>
          </p:cNvPr>
          <p:cNvSpPr/>
          <p:nvPr userDrawn="1"/>
        </p:nvSpPr>
        <p:spPr>
          <a:xfrm>
            <a:off x="7611649" y="2286383"/>
            <a:ext cx="2289588" cy="2289589"/>
          </a:xfrm>
          <a:prstGeom prst="rect">
            <a:avLst/>
          </a:prstGeom>
          <a:solidFill>
            <a:srgbClr val="C927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Justice</a:t>
            </a:r>
          </a:p>
        </p:txBody>
      </p:sp>
      <p:sp>
        <p:nvSpPr>
          <p:cNvPr id="10" name="Rectangle 9">
            <a:extLst>
              <a:ext uri="{FF2B5EF4-FFF2-40B4-BE49-F238E27FC236}">
                <a16:creationId xmlns:a16="http://schemas.microsoft.com/office/drawing/2014/main" id="{02C987E0-4551-7944-68C8-E00EF264AAAF}"/>
              </a:ext>
            </a:extLst>
          </p:cNvPr>
          <p:cNvSpPr/>
          <p:nvPr userDrawn="1"/>
        </p:nvSpPr>
        <p:spPr>
          <a:xfrm>
            <a:off x="7611649" y="0"/>
            <a:ext cx="2289588" cy="2289589"/>
          </a:xfrm>
          <a:prstGeom prst="rect">
            <a:avLst/>
          </a:prstGeom>
          <a:solidFill>
            <a:srgbClr val="55A5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Integrity</a:t>
            </a:r>
          </a:p>
        </p:txBody>
      </p:sp>
      <p:sp>
        <p:nvSpPr>
          <p:cNvPr id="11" name="Rectangle 10">
            <a:extLst>
              <a:ext uri="{FF2B5EF4-FFF2-40B4-BE49-F238E27FC236}">
                <a16:creationId xmlns:a16="http://schemas.microsoft.com/office/drawing/2014/main" id="{5E067849-BAE5-B48F-4E8D-8839EB08F05B}"/>
              </a:ext>
            </a:extLst>
          </p:cNvPr>
          <p:cNvSpPr/>
          <p:nvPr userDrawn="1"/>
        </p:nvSpPr>
        <p:spPr>
          <a:xfrm>
            <a:off x="9901237" y="4568411"/>
            <a:ext cx="2289588" cy="228958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Excellence</a:t>
            </a:r>
          </a:p>
        </p:txBody>
      </p:sp>
      <p:sp>
        <p:nvSpPr>
          <p:cNvPr id="12" name="Rectangle 11">
            <a:extLst>
              <a:ext uri="{FF2B5EF4-FFF2-40B4-BE49-F238E27FC236}">
                <a16:creationId xmlns:a16="http://schemas.microsoft.com/office/drawing/2014/main" id="{65719C12-AF33-4B2D-35FD-FD2777E9888C}"/>
              </a:ext>
            </a:extLst>
          </p:cNvPr>
          <p:cNvSpPr/>
          <p:nvPr userDrawn="1"/>
        </p:nvSpPr>
        <p:spPr>
          <a:xfrm>
            <a:off x="9902411" y="2286383"/>
            <a:ext cx="2289588" cy="228958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Wisdom</a:t>
            </a:r>
          </a:p>
        </p:txBody>
      </p:sp>
      <p:sp>
        <p:nvSpPr>
          <p:cNvPr id="13" name="Rectangle 12">
            <a:extLst>
              <a:ext uri="{FF2B5EF4-FFF2-40B4-BE49-F238E27FC236}">
                <a16:creationId xmlns:a16="http://schemas.microsoft.com/office/drawing/2014/main" id="{9382C255-6868-46C0-8FE2-491C278A542D}"/>
              </a:ext>
            </a:extLst>
          </p:cNvPr>
          <p:cNvSpPr/>
          <p:nvPr userDrawn="1"/>
        </p:nvSpPr>
        <p:spPr>
          <a:xfrm>
            <a:off x="9902411" y="0"/>
            <a:ext cx="2289588" cy="2289589"/>
          </a:xfrm>
          <a:prstGeom prst="rect">
            <a:avLst/>
          </a:prstGeom>
          <a:solidFill>
            <a:srgbClr val="EE96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Service</a:t>
            </a:r>
          </a:p>
        </p:txBody>
      </p:sp>
      <p:sp>
        <p:nvSpPr>
          <p:cNvPr id="14" name="Content Placeholder 2">
            <a:extLst>
              <a:ext uri="{FF2B5EF4-FFF2-40B4-BE49-F238E27FC236}">
                <a16:creationId xmlns:a16="http://schemas.microsoft.com/office/drawing/2014/main" id="{1F9AF359-6912-63C2-3A33-87F91FA0F12D}"/>
              </a:ext>
            </a:extLst>
          </p:cNvPr>
          <p:cNvSpPr>
            <a:spLocks noGrp="1"/>
          </p:cNvSpPr>
          <p:nvPr>
            <p:ph idx="13" hasCustomPrompt="1"/>
          </p:nvPr>
        </p:nvSpPr>
        <p:spPr>
          <a:xfrm>
            <a:off x="838200" y="5830176"/>
            <a:ext cx="6287814" cy="526174"/>
          </a:xfrm>
        </p:spPr>
        <p:txBody>
          <a:bodyPr/>
          <a:lstStyle>
            <a:lvl1pPr>
              <a:defRPr>
                <a:solidFill>
                  <a:schemeClr val="bg1"/>
                </a:solidFill>
                <a:latin typeface="Arial" panose="020B0604020202020204" pitchFamily="34" charset="0"/>
                <a:cs typeface="Arial" panose="020B0604020202020204" pitchFamily="34" charset="0"/>
              </a:defRPr>
            </a:lvl1pPr>
            <a:lvl2pPr marL="9525" indent="0">
              <a:buFontTx/>
              <a:buNone/>
              <a:tabLst/>
              <a:defRPr sz="2000">
                <a:solidFill>
                  <a:schemeClr val="bg1"/>
                </a:solidFill>
                <a:latin typeface="Arial" panose="020B0604020202020204" pitchFamily="34" charset="0"/>
                <a:cs typeface="Arial" panose="020B0604020202020204" pitchFamily="34" charset="0"/>
              </a:defRPr>
            </a:lvl2pPr>
            <a:lvl3pPr marL="9525" indent="0">
              <a:buFontTx/>
              <a:buNone/>
              <a:tabLst/>
              <a:defRPr>
                <a:solidFill>
                  <a:schemeClr val="bg1"/>
                </a:solidFill>
                <a:latin typeface="Arial" panose="020B0604020202020204" pitchFamily="34" charset="0"/>
                <a:cs typeface="Arial" panose="020B0604020202020204" pitchFamily="34" charset="0"/>
              </a:defRPr>
            </a:lvl3pPr>
            <a:lvl4pPr marL="9525" indent="0">
              <a:buFontTx/>
              <a:buNone/>
              <a:tabLst/>
              <a:defRPr>
                <a:solidFill>
                  <a:schemeClr val="bg1"/>
                </a:solidFill>
                <a:latin typeface="Arial" panose="020B0604020202020204" pitchFamily="34" charset="0"/>
                <a:cs typeface="Arial" panose="020B0604020202020204" pitchFamily="34" charset="0"/>
              </a:defRPr>
            </a:lvl4pPr>
            <a:lvl5pPr marL="9525" indent="0">
              <a:buFontTx/>
              <a:buNone/>
              <a:tabLst/>
              <a:defRPr>
                <a:solidFill>
                  <a:schemeClr val="bg1"/>
                </a:solidFill>
                <a:latin typeface="Arial" panose="020B0604020202020204" pitchFamily="34" charset="0"/>
                <a:cs typeface="Arial" panose="020B0604020202020204" pitchFamily="34" charset="0"/>
              </a:defRPr>
            </a:lvl5pPr>
          </a:lstStyle>
          <a:p>
            <a:pPr lvl="1"/>
            <a:r>
              <a:rPr lang="en-US" dirty="0"/>
              <a:t>Month 00, 2024</a:t>
            </a:r>
          </a:p>
        </p:txBody>
      </p:sp>
    </p:spTree>
    <p:extLst>
      <p:ext uri="{BB962C8B-B14F-4D97-AF65-F5344CB8AC3E}">
        <p14:creationId xmlns:p14="http://schemas.microsoft.com/office/powerpoint/2010/main" val="1082432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9CA4C93-0F04-05BD-691F-548D776C7E7A}"/>
              </a:ext>
            </a:extLst>
          </p:cNvPr>
          <p:cNvGrpSpPr/>
          <p:nvPr userDrawn="1"/>
        </p:nvGrpSpPr>
        <p:grpSpPr>
          <a:xfrm rot="16200000">
            <a:off x="8334606" y="3000029"/>
            <a:ext cx="6857999" cy="857940"/>
            <a:chOff x="7726105" y="0"/>
            <a:chExt cx="4465894" cy="558686"/>
          </a:xfrm>
        </p:grpSpPr>
        <p:sp>
          <p:nvSpPr>
            <p:cNvPr id="5" name="Rectangle 4">
              <a:extLst>
                <a:ext uri="{FF2B5EF4-FFF2-40B4-BE49-F238E27FC236}">
                  <a16:creationId xmlns:a16="http://schemas.microsoft.com/office/drawing/2014/main" id="{CCA10BB4-B740-2094-F84E-8D7AE5B763AA}"/>
                </a:ext>
              </a:extLst>
            </p:cNvPr>
            <p:cNvSpPr/>
            <p:nvPr/>
          </p:nvSpPr>
          <p:spPr>
            <a:xfrm rot="5400000">
              <a:off x="10515813" y="0"/>
              <a:ext cx="558686" cy="558686"/>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56486A6-0CF3-87D7-C4A3-465BBF2DE5F8}"/>
                </a:ext>
              </a:extLst>
            </p:cNvPr>
            <p:cNvSpPr/>
            <p:nvPr/>
          </p:nvSpPr>
          <p:spPr>
            <a:xfrm rot="5400000">
              <a:off x="11075409" y="0"/>
              <a:ext cx="558686" cy="558686"/>
            </a:xfrm>
            <a:prstGeom prst="rect">
              <a:avLst/>
            </a:prstGeom>
            <a:solidFill>
              <a:srgbClr val="C927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E4313B14-A805-C0AC-12F1-9BA03C4DD15B}"/>
                </a:ext>
              </a:extLst>
            </p:cNvPr>
            <p:cNvSpPr/>
            <p:nvPr/>
          </p:nvSpPr>
          <p:spPr>
            <a:xfrm rot="5400000">
              <a:off x="11633313" y="0"/>
              <a:ext cx="558686" cy="558686"/>
            </a:xfrm>
            <a:prstGeom prst="rect">
              <a:avLst/>
            </a:prstGeom>
            <a:solidFill>
              <a:srgbClr val="55A5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144087C3-1E10-CDE5-E982-C13039760B7C}"/>
                </a:ext>
              </a:extLst>
            </p:cNvPr>
            <p:cNvSpPr/>
            <p:nvPr/>
          </p:nvSpPr>
          <p:spPr>
            <a:xfrm rot="5400000">
              <a:off x="8283433" y="0"/>
              <a:ext cx="558686" cy="558686"/>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0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422615EA-66F4-D793-F813-C41C057F97BD}"/>
                </a:ext>
              </a:extLst>
            </p:cNvPr>
            <p:cNvSpPr/>
            <p:nvPr/>
          </p:nvSpPr>
          <p:spPr>
            <a:xfrm rot="5400000">
              <a:off x="8843029" y="0"/>
              <a:ext cx="558686" cy="558686"/>
            </a:xfrm>
            <a:prstGeom prst="rect">
              <a:avLst/>
            </a:prstGeom>
            <a:solidFill>
              <a:srgbClr val="007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5B3EA362-E08E-93EC-973E-E48FAB9B2D3C}"/>
                </a:ext>
              </a:extLst>
            </p:cNvPr>
            <p:cNvSpPr/>
            <p:nvPr/>
          </p:nvSpPr>
          <p:spPr>
            <a:xfrm rot="5400000">
              <a:off x="9400933" y="0"/>
              <a:ext cx="558686" cy="558686"/>
            </a:xfrm>
            <a:prstGeom prst="rect">
              <a:avLst/>
            </a:prstGeom>
            <a:solidFill>
              <a:srgbClr val="EE96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00"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DADA106B-8A0D-1CCD-7CE1-A82C3ADAA47D}"/>
                </a:ext>
              </a:extLst>
            </p:cNvPr>
            <p:cNvSpPr/>
            <p:nvPr/>
          </p:nvSpPr>
          <p:spPr>
            <a:xfrm rot="5400000">
              <a:off x="9958485" y="0"/>
              <a:ext cx="558686" cy="558686"/>
            </a:xfrm>
            <a:prstGeom prst="rect">
              <a:avLst/>
            </a:prstGeom>
            <a:solidFill>
              <a:srgbClr val="B24F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0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DA50C19A-7D1E-97EC-7C60-787DF3027AAF}"/>
                </a:ext>
              </a:extLst>
            </p:cNvPr>
            <p:cNvSpPr/>
            <p:nvPr/>
          </p:nvSpPr>
          <p:spPr>
            <a:xfrm rot="5400000">
              <a:off x="7726105" y="0"/>
              <a:ext cx="558686" cy="558686"/>
            </a:xfrm>
            <a:prstGeom prst="rect">
              <a:avLst/>
            </a:prstGeom>
            <a:solidFill>
              <a:srgbClr val="009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00" dirty="0">
                <a:latin typeface="Arial" panose="020B0604020202020204" pitchFamily="34" charset="0"/>
                <a:cs typeface="Arial" panose="020B0604020202020204" pitchFamily="34" charset="0"/>
              </a:endParaRPr>
            </a:p>
          </p:txBody>
        </p:sp>
      </p:grpSp>
      <p:pic>
        <p:nvPicPr>
          <p:cNvPr id="8" name="Picture 7">
            <a:extLst>
              <a:ext uri="{FF2B5EF4-FFF2-40B4-BE49-F238E27FC236}">
                <a16:creationId xmlns:a16="http://schemas.microsoft.com/office/drawing/2014/main" id="{1582AB86-65A7-FEB3-5947-C92B1B764EFA}"/>
              </a:ext>
            </a:extLst>
          </p:cNvPr>
          <p:cNvPicPr>
            <a:picLocks noChangeAspect="1"/>
          </p:cNvPicPr>
          <p:nvPr userDrawn="1"/>
        </p:nvPicPr>
        <p:blipFill>
          <a:blip r:embed="rId2"/>
          <a:stretch>
            <a:fillRect/>
          </a:stretch>
        </p:blipFill>
        <p:spPr>
          <a:xfrm>
            <a:off x="540258" y="737949"/>
            <a:ext cx="4381500" cy="952500"/>
          </a:xfrm>
          <a:prstGeom prst="rect">
            <a:avLst/>
          </a:prstGeom>
        </p:spPr>
      </p:pic>
      <p:sp>
        <p:nvSpPr>
          <p:cNvPr id="2" name="Title 1">
            <a:extLst>
              <a:ext uri="{FF2B5EF4-FFF2-40B4-BE49-F238E27FC236}">
                <a16:creationId xmlns:a16="http://schemas.microsoft.com/office/drawing/2014/main" id="{C2BA43FC-67D5-C630-9F82-FE6C72051156}"/>
              </a:ext>
            </a:extLst>
          </p:cNvPr>
          <p:cNvSpPr>
            <a:spLocks noGrp="1"/>
          </p:cNvSpPr>
          <p:nvPr>
            <p:ph type="title" hasCustomPrompt="1"/>
          </p:nvPr>
        </p:nvSpPr>
        <p:spPr>
          <a:xfrm>
            <a:off x="1" y="3279228"/>
            <a:ext cx="11334636" cy="1240651"/>
          </a:xfrm>
        </p:spPr>
        <p:txBody>
          <a:bodyPr>
            <a:normAutofit/>
          </a:bodyPr>
          <a:lstStyle>
            <a:lvl1pPr algn="ctr">
              <a:defRPr sz="3600">
                <a:solidFill>
                  <a:schemeClr val="bg1"/>
                </a:solidFill>
                <a:latin typeface="Arial" panose="020B0604020202020204" pitchFamily="34" charset="0"/>
                <a:cs typeface="Arial" panose="020B0604020202020204" pitchFamily="34" charset="0"/>
              </a:defRPr>
            </a:lvl1pPr>
          </a:lstStyle>
          <a:p>
            <a:r>
              <a:rPr lang="en-US" dirty="0"/>
              <a:t>Title Slide Headline Here</a:t>
            </a:r>
          </a:p>
        </p:txBody>
      </p:sp>
    </p:spTree>
    <p:extLst>
      <p:ext uri="{BB962C8B-B14F-4D97-AF65-F5344CB8AC3E}">
        <p14:creationId xmlns:p14="http://schemas.microsoft.com/office/powerpoint/2010/main" val="189489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7E199D-C066-2DA7-E6B5-281A997738B2}"/>
              </a:ext>
            </a:extLst>
          </p:cNvPr>
          <p:cNvSpPr/>
          <p:nvPr userDrawn="1"/>
        </p:nvSpPr>
        <p:spPr bwMode="gray">
          <a:xfrm>
            <a:off x="-6350" y="1077"/>
            <a:ext cx="12191999" cy="636836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nvGrpSpPr>
          <p:cNvPr id="8" name="Group 7">
            <a:extLst>
              <a:ext uri="{FF2B5EF4-FFF2-40B4-BE49-F238E27FC236}">
                <a16:creationId xmlns:a16="http://schemas.microsoft.com/office/drawing/2014/main" id="{C7ABE82A-D60F-BEDD-DABB-243F9EAAF1DD}"/>
              </a:ext>
            </a:extLst>
          </p:cNvPr>
          <p:cNvGrpSpPr/>
          <p:nvPr userDrawn="1"/>
        </p:nvGrpSpPr>
        <p:grpSpPr>
          <a:xfrm>
            <a:off x="0" y="6369445"/>
            <a:ext cx="242719" cy="488555"/>
            <a:chOff x="339725" y="6366271"/>
            <a:chExt cx="242719" cy="488555"/>
          </a:xfrm>
        </p:grpSpPr>
        <p:sp>
          <p:nvSpPr>
            <p:cNvPr id="9" name="Rectangle 8">
              <a:extLst>
                <a:ext uri="{FF2B5EF4-FFF2-40B4-BE49-F238E27FC236}">
                  <a16:creationId xmlns:a16="http://schemas.microsoft.com/office/drawing/2014/main" id="{2B1D6C4E-FD83-64C0-3E63-9E4A7DE124B4}"/>
                </a:ext>
              </a:extLst>
            </p:cNvPr>
            <p:cNvSpPr/>
            <p:nvPr/>
          </p:nvSpPr>
          <p:spPr>
            <a:xfrm>
              <a:off x="339725" y="6732687"/>
              <a:ext cx="122139" cy="12213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F39A74-9A74-3932-99CE-A21830AA6FE0}"/>
                </a:ext>
              </a:extLst>
            </p:cNvPr>
            <p:cNvSpPr/>
            <p:nvPr/>
          </p:nvSpPr>
          <p:spPr>
            <a:xfrm>
              <a:off x="339725" y="6610548"/>
              <a:ext cx="122139" cy="12213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ACC388-CB65-F59E-B53F-7190B4A4DFEA}"/>
                </a:ext>
              </a:extLst>
            </p:cNvPr>
            <p:cNvSpPr/>
            <p:nvPr/>
          </p:nvSpPr>
          <p:spPr>
            <a:xfrm>
              <a:off x="339725" y="6488410"/>
              <a:ext cx="122139" cy="122139"/>
            </a:xfrm>
            <a:prstGeom prst="rect">
              <a:avLst/>
            </a:prstGeom>
            <a:solidFill>
              <a:srgbClr val="D9E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5F8C26-DB58-733C-41A6-38EE25C23C92}"/>
                </a:ext>
              </a:extLst>
            </p:cNvPr>
            <p:cNvSpPr/>
            <p:nvPr/>
          </p:nvSpPr>
          <p:spPr>
            <a:xfrm>
              <a:off x="339725" y="6366271"/>
              <a:ext cx="122139" cy="122139"/>
            </a:xfrm>
            <a:prstGeom prst="rect">
              <a:avLst/>
            </a:prstGeom>
            <a:solidFill>
              <a:srgbClr val="007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962B1B8-ABE7-4AD5-B97E-2E1C11C26716}"/>
                </a:ext>
              </a:extLst>
            </p:cNvPr>
            <p:cNvSpPr/>
            <p:nvPr/>
          </p:nvSpPr>
          <p:spPr>
            <a:xfrm>
              <a:off x="460305" y="6732687"/>
              <a:ext cx="122139" cy="12213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D582BA4-4EC7-5CDC-1222-921E089AAB3C}"/>
                </a:ext>
              </a:extLst>
            </p:cNvPr>
            <p:cNvSpPr/>
            <p:nvPr/>
          </p:nvSpPr>
          <p:spPr>
            <a:xfrm>
              <a:off x="460305" y="6610548"/>
              <a:ext cx="122139" cy="122139"/>
            </a:xfrm>
            <a:prstGeom prst="rect">
              <a:avLst/>
            </a:prstGeom>
            <a:solidFill>
              <a:srgbClr val="C05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ED47B11-C55F-BD78-83BD-29B15F69BC5F}"/>
                </a:ext>
              </a:extLst>
            </p:cNvPr>
            <p:cNvSpPr/>
            <p:nvPr/>
          </p:nvSpPr>
          <p:spPr>
            <a:xfrm>
              <a:off x="460305" y="6488410"/>
              <a:ext cx="122139" cy="122139"/>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8F2C65-4985-AA02-5704-B0DB3A6AB8CA}"/>
                </a:ext>
              </a:extLst>
            </p:cNvPr>
            <p:cNvSpPr/>
            <p:nvPr/>
          </p:nvSpPr>
          <p:spPr>
            <a:xfrm>
              <a:off x="460305" y="6366271"/>
              <a:ext cx="122139" cy="122139"/>
            </a:xfrm>
            <a:prstGeom prst="rect">
              <a:avLst/>
            </a:prstGeom>
            <a:solidFill>
              <a:srgbClr val="70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Picture 16">
            <a:extLst>
              <a:ext uri="{FF2B5EF4-FFF2-40B4-BE49-F238E27FC236}">
                <a16:creationId xmlns:a16="http://schemas.microsoft.com/office/drawing/2014/main" id="{6B63D49F-9DB1-4620-4C58-B36FC06F6725}"/>
              </a:ext>
            </a:extLst>
          </p:cNvPr>
          <p:cNvPicPr>
            <a:picLocks noChangeAspect="1"/>
          </p:cNvPicPr>
          <p:nvPr userDrawn="1"/>
        </p:nvPicPr>
        <p:blipFill>
          <a:blip r:embed="rId2"/>
          <a:stretch>
            <a:fillRect/>
          </a:stretch>
        </p:blipFill>
        <p:spPr>
          <a:xfrm>
            <a:off x="504534" y="6430716"/>
            <a:ext cx="1614363" cy="350948"/>
          </a:xfrm>
          <a:prstGeom prst="rect">
            <a:avLst/>
          </a:prstGeom>
        </p:spPr>
      </p:pic>
      <p:sp>
        <p:nvSpPr>
          <p:cNvPr id="2" name="Title 1">
            <a:extLst>
              <a:ext uri="{FF2B5EF4-FFF2-40B4-BE49-F238E27FC236}">
                <a16:creationId xmlns:a16="http://schemas.microsoft.com/office/drawing/2014/main" id="{540C7247-6002-F358-DCEA-A04265E62691}"/>
              </a:ext>
            </a:extLst>
          </p:cNvPr>
          <p:cNvSpPr>
            <a:spLocks noGrp="1"/>
          </p:cNvSpPr>
          <p:nvPr>
            <p:ph type="title" hasCustomPrompt="1"/>
          </p:nvPr>
        </p:nvSpPr>
        <p:spPr>
          <a:xfrm>
            <a:off x="831850" y="1709738"/>
            <a:ext cx="10515600" cy="2852737"/>
          </a:xfrm>
        </p:spPr>
        <p:txBody>
          <a:bodyPr anchor="ctr" anchorCtr="0"/>
          <a:lstStyle>
            <a:lvl1pPr algn="ctr">
              <a:defRPr sz="4400">
                <a:solidFill>
                  <a:srgbClr val="0072CF"/>
                </a:solidFill>
              </a:defRPr>
            </a:lvl1pPr>
          </a:lstStyle>
          <a:p>
            <a:r>
              <a:rPr lang="en-US" dirty="0"/>
              <a:t>Title Slide Headline Here</a:t>
            </a:r>
          </a:p>
        </p:txBody>
      </p:sp>
      <p:sp>
        <p:nvSpPr>
          <p:cNvPr id="3" name="Footer Placeholder 2">
            <a:extLst>
              <a:ext uri="{FF2B5EF4-FFF2-40B4-BE49-F238E27FC236}">
                <a16:creationId xmlns:a16="http://schemas.microsoft.com/office/drawing/2014/main" id="{FE92D869-4D5E-61B2-FD15-779093EE4E94}"/>
              </a:ext>
            </a:extLst>
          </p:cNvPr>
          <p:cNvSpPr>
            <a:spLocks noGrp="1"/>
          </p:cNvSpPr>
          <p:nvPr>
            <p:ph type="ftr" sz="quarter" idx="10"/>
          </p:nvPr>
        </p:nvSpPr>
        <p:spPr>
          <a:xfrm>
            <a:off x="4038600" y="6369445"/>
            <a:ext cx="7056862" cy="487478"/>
          </a:xfrm>
        </p:spPr>
        <p:txBody>
          <a:bodyPr/>
          <a:lstStyle/>
          <a:p>
            <a:endParaRPr lang="en-US" dirty="0"/>
          </a:p>
        </p:txBody>
      </p:sp>
      <p:sp>
        <p:nvSpPr>
          <p:cNvPr id="4" name="Slide Number Placeholder 3">
            <a:extLst>
              <a:ext uri="{FF2B5EF4-FFF2-40B4-BE49-F238E27FC236}">
                <a16:creationId xmlns:a16="http://schemas.microsoft.com/office/drawing/2014/main" id="{EF7F6B7B-2B10-AD04-2682-1A2636B81BFA}"/>
              </a:ext>
            </a:extLst>
          </p:cNvPr>
          <p:cNvSpPr>
            <a:spLocks noGrp="1"/>
          </p:cNvSpPr>
          <p:nvPr>
            <p:ph type="sldNum" sz="quarter" idx="11"/>
          </p:nvPr>
        </p:nvSpPr>
        <p:spPr>
          <a:xfrm>
            <a:off x="11095462" y="6369445"/>
            <a:ext cx="735981" cy="452390"/>
          </a:xfrm>
        </p:spPr>
        <p:txBody>
          <a:bodyPr/>
          <a:lstStyle/>
          <a:p>
            <a:fld id="{69B2EC44-DFF2-EE41-A51C-EF1841B41613}" type="slidenum">
              <a:rPr lang="en-US" smtClean="0"/>
              <a:pPr/>
              <a:t>‹#›</a:t>
            </a:fld>
            <a:endParaRPr lang="en-US" dirty="0"/>
          </a:p>
        </p:txBody>
      </p:sp>
    </p:spTree>
    <p:extLst>
      <p:ext uri="{BB962C8B-B14F-4D97-AF65-F5344CB8AC3E}">
        <p14:creationId xmlns:p14="http://schemas.microsoft.com/office/powerpoint/2010/main" val="3456638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7E199D-C066-2DA7-E6B5-281A997738B2}"/>
              </a:ext>
            </a:extLst>
          </p:cNvPr>
          <p:cNvSpPr/>
          <p:nvPr userDrawn="1"/>
        </p:nvSpPr>
        <p:spPr bwMode="gray">
          <a:xfrm>
            <a:off x="0" y="-41699"/>
            <a:ext cx="12191999" cy="636836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nvGrpSpPr>
          <p:cNvPr id="8" name="Group 7">
            <a:extLst>
              <a:ext uri="{FF2B5EF4-FFF2-40B4-BE49-F238E27FC236}">
                <a16:creationId xmlns:a16="http://schemas.microsoft.com/office/drawing/2014/main" id="{C7ABE82A-D60F-BEDD-DABB-243F9EAAF1DD}"/>
              </a:ext>
            </a:extLst>
          </p:cNvPr>
          <p:cNvGrpSpPr/>
          <p:nvPr userDrawn="1"/>
        </p:nvGrpSpPr>
        <p:grpSpPr>
          <a:xfrm>
            <a:off x="0" y="6369445"/>
            <a:ext cx="242719" cy="488555"/>
            <a:chOff x="339725" y="6366271"/>
            <a:chExt cx="242719" cy="488555"/>
          </a:xfrm>
        </p:grpSpPr>
        <p:sp>
          <p:nvSpPr>
            <p:cNvPr id="9" name="Rectangle 8">
              <a:extLst>
                <a:ext uri="{FF2B5EF4-FFF2-40B4-BE49-F238E27FC236}">
                  <a16:creationId xmlns:a16="http://schemas.microsoft.com/office/drawing/2014/main" id="{2B1D6C4E-FD83-64C0-3E63-9E4A7DE124B4}"/>
                </a:ext>
              </a:extLst>
            </p:cNvPr>
            <p:cNvSpPr/>
            <p:nvPr/>
          </p:nvSpPr>
          <p:spPr>
            <a:xfrm>
              <a:off x="339725" y="6732687"/>
              <a:ext cx="122139" cy="12213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F39A74-9A74-3932-99CE-A21830AA6FE0}"/>
                </a:ext>
              </a:extLst>
            </p:cNvPr>
            <p:cNvSpPr/>
            <p:nvPr/>
          </p:nvSpPr>
          <p:spPr>
            <a:xfrm>
              <a:off x="339725" y="6610548"/>
              <a:ext cx="122139" cy="12213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ACC388-CB65-F59E-B53F-7190B4A4DFEA}"/>
                </a:ext>
              </a:extLst>
            </p:cNvPr>
            <p:cNvSpPr/>
            <p:nvPr/>
          </p:nvSpPr>
          <p:spPr>
            <a:xfrm>
              <a:off x="339725" y="6488410"/>
              <a:ext cx="122139" cy="122139"/>
            </a:xfrm>
            <a:prstGeom prst="rect">
              <a:avLst/>
            </a:prstGeom>
            <a:solidFill>
              <a:srgbClr val="D9E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5F8C26-DB58-733C-41A6-38EE25C23C92}"/>
                </a:ext>
              </a:extLst>
            </p:cNvPr>
            <p:cNvSpPr/>
            <p:nvPr/>
          </p:nvSpPr>
          <p:spPr>
            <a:xfrm>
              <a:off x="339725" y="6366271"/>
              <a:ext cx="122139" cy="122139"/>
            </a:xfrm>
            <a:prstGeom prst="rect">
              <a:avLst/>
            </a:prstGeom>
            <a:solidFill>
              <a:srgbClr val="007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962B1B8-ABE7-4AD5-B97E-2E1C11C26716}"/>
                </a:ext>
              </a:extLst>
            </p:cNvPr>
            <p:cNvSpPr/>
            <p:nvPr/>
          </p:nvSpPr>
          <p:spPr>
            <a:xfrm>
              <a:off x="460305" y="6732687"/>
              <a:ext cx="122139" cy="12213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D582BA4-4EC7-5CDC-1222-921E089AAB3C}"/>
                </a:ext>
              </a:extLst>
            </p:cNvPr>
            <p:cNvSpPr/>
            <p:nvPr/>
          </p:nvSpPr>
          <p:spPr>
            <a:xfrm>
              <a:off x="460305" y="6610548"/>
              <a:ext cx="122139" cy="122139"/>
            </a:xfrm>
            <a:prstGeom prst="rect">
              <a:avLst/>
            </a:prstGeom>
            <a:solidFill>
              <a:srgbClr val="C05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ED47B11-C55F-BD78-83BD-29B15F69BC5F}"/>
                </a:ext>
              </a:extLst>
            </p:cNvPr>
            <p:cNvSpPr/>
            <p:nvPr/>
          </p:nvSpPr>
          <p:spPr>
            <a:xfrm>
              <a:off x="460305" y="6488410"/>
              <a:ext cx="122139" cy="122139"/>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8F2C65-4985-AA02-5704-B0DB3A6AB8CA}"/>
                </a:ext>
              </a:extLst>
            </p:cNvPr>
            <p:cNvSpPr/>
            <p:nvPr/>
          </p:nvSpPr>
          <p:spPr>
            <a:xfrm>
              <a:off x="460305" y="6366271"/>
              <a:ext cx="122139" cy="122139"/>
            </a:xfrm>
            <a:prstGeom prst="rect">
              <a:avLst/>
            </a:prstGeom>
            <a:solidFill>
              <a:srgbClr val="70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Picture 16">
            <a:extLst>
              <a:ext uri="{FF2B5EF4-FFF2-40B4-BE49-F238E27FC236}">
                <a16:creationId xmlns:a16="http://schemas.microsoft.com/office/drawing/2014/main" id="{6B63D49F-9DB1-4620-4C58-B36FC06F6725}"/>
              </a:ext>
            </a:extLst>
          </p:cNvPr>
          <p:cNvPicPr>
            <a:picLocks noChangeAspect="1"/>
          </p:cNvPicPr>
          <p:nvPr userDrawn="1"/>
        </p:nvPicPr>
        <p:blipFill>
          <a:blip r:embed="rId2"/>
          <a:stretch>
            <a:fillRect/>
          </a:stretch>
        </p:blipFill>
        <p:spPr>
          <a:xfrm>
            <a:off x="504534" y="6430716"/>
            <a:ext cx="1614363" cy="350948"/>
          </a:xfrm>
          <a:prstGeom prst="rect">
            <a:avLst/>
          </a:prstGeom>
        </p:spPr>
      </p:pic>
      <p:sp>
        <p:nvSpPr>
          <p:cNvPr id="3" name="Footer Placeholder 2">
            <a:extLst>
              <a:ext uri="{FF2B5EF4-FFF2-40B4-BE49-F238E27FC236}">
                <a16:creationId xmlns:a16="http://schemas.microsoft.com/office/drawing/2014/main" id="{FE92D869-4D5E-61B2-FD15-779093EE4E94}"/>
              </a:ext>
            </a:extLst>
          </p:cNvPr>
          <p:cNvSpPr>
            <a:spLocks noGrp="1"/>
          </p:cNvSpPr>
          <p:nvPr>
            <p:ph type="ftr" sz="quarter" idx="10"/>
          </p:nvPr>
        </p:nvSpPr>
        <p:spPr>
          <a:xfrm>
            <a:off x="4038600" y="6369445"/>
            <a:ext cx="7056862" cy="487478"/>
          </a:xfrm>
        </p:spPr>
        <p:txBody>
          <a:bodyPr/>
          <a:lstStyle/>
          <a:p>
            <a:endParaRPr lang="en-US" dirty="0"/>
          </a:p>
        </p:txBody>
      </p:sp>
      <p:sp>
        <p:nvSpPr>
          <p:cNvPr id="4" name="Slide Number Placeholder 3">
            <a:extLst>
              <a:ext uri="{FF2B5EF4-FFF2-40B4-BE49-F238E27FC236}">
                <a16:creationId xmlns:a16="http://schemas.microsoft.com/office/drawing/2014/main" id="{EF7F6B7B-2B10-AD04-2682-1A2636B81BFA}"/>
              </a:ext>
            </a:extLst>
          </p:cNvPr>
          <p:cNvSpPr>
            <a:spLocks noGrp="1"/>
          </p:cNvSpPr>
          <p:nvPr>
            <p:ph type="sldNum" sz="quarter" idx="11"/>
          </p:nvPr>
        </p:nvSpPr>
        <p:spPr>
          <a:xfrm>
            <a:off x="11095462" y="6369445"/>
            <a:ext cx="735981" cy="452390"/>
          </a:xfrm>
        </p:spPr>
        <p:txBody>
          <a:bodyPr/>
          <a:lstStyle/>
          <a:p>
            <a:fld id="{69B2EC44-DFF2-EE41-A51C-EF1841B41613}" type="slidenum">
              <a:rPr lang="en-US" smtClean="0"/>
              <a:pPr/>
              <a:t>‹#›</a:t>
            </a:fld>
            <a:endParaRPr lang="en-US" dirty="0"/>
          </a:p>
        </p:txBody>
      </p:sp>
      <p:sp>
        <p:nvSpPr>
          <p:cNvPr id="5" name="Title 1">
            <a:extLst>
              <a:ext uri="{FF2B5EF4-FFF2-40B4-BE49-F238E27FC236}">
                <a16:creationId xmlns:a16="http://schemas.microsoft.com/office/drawing/2014/main" id="{0D71E8B8-7830-9752-A544-5F8A49B5C36B}"/>
              </a:ext>
            </a:extLst>
          </p:cNvPr>
          <p:cNvSpPr>
            <a:spLocks noGrp="1"/>
          </p:cNvSpPr>
          <p:nvPr>
            <p:ph type="title" hasCustomPrompt="1"/>
          </p:nvPr>
        </p:nvSpPr>
        <p:spPr>
          <a:xfrm>
            <a:off x="762000" y="488556"/>
            <a:ext cx="10515600" cy="848516"/>
          </a:xfrm>
        </p:spPr>
        <p:txBody>
          <a:bodyPr/>
          <a:lstStyle>
            <a:lvl1pPr>
              <a:defRPr sz="4800">
                <a:solidFill>
                  <a:schemeClr val="accent1"/>
                </a:solidFill>
              </a:defRPr>
            </a:lvl1pPr>
          </a:lstStyle>
          <a:p>
            <a:r>
              <a:rPr lang="en-US" dirty="0"/>
              <a:t>Title Here</a:t>
            </a:r>
          </a:p>
        </p:txBody>
      </p:sp>
      <p:sp>
        <p:nvSpPr>
          <p:cNvPr id="6" name="Content Placeholder 3">
            <a:extLst>
              <a:ext uri="{FF2B5EF4-FFF2-40B4-BE49-F238E27FC236}">
                <a16:creationId xmlns:a16="http://schemas.microsoft.com/office/drawing/2014/main" id="{68D95075-A40C-86F3-C931-81E8A3F61C57}"/>
              </a:ext>
            </a:extLst>
          </p:cNvPr>
          <p:cNvSpPr>
            <a:spLocks noGrp="1"/>
          </p:cNvSpPr>
          <p:nvPr>
            <p:ph sz="half" idx="2" hasCustomPrompt="1"/>
          </p:nvPr>
        </p:nvSpPr>
        <p:spPr>
          <a:xfrm>
            <a:off x="838200" y="1867327"/>
            <a:ext cx="10515600" cy="4309635"/>
          </a:xfrm>
        </p:spPr>
        <p:txBody>
          <a:bodyPr/>
          <a:lstStyle>
            <a:lvl1pPr>
              <a:defRPr sz="2200">
                <a:solidFill>
                  <a:schemeClr val="tx2">
                    <a:lumMod val="75000"/>
                  </a:schemeClr>
                </a:solidFill>
              </a:defRPr>
            </a:lvl1pPr>
            <a:lvl2pPr>
              <a:defRPr sz="2200">
                <a:solidFill>
                  <a:schemeClr val="tx2">
                    <a:lumMod val="75000"/>
                  </a:schemeClr>
                </a:solidFill>
              </a:defRPr>
            </a:lvl2pPr>
            <a:lvl3pPr>
              <a:defRPr sz="2200">
                <a:solidFill>
                  <a:schemeClr val="tx2">
                    <a:lumMod val="75000"/>
                  </a:schemeClr>
                </a:solidFill>
              </a:defRPr>
            </a:lvl3pPr>
            <a:lvl4pPr>
              <a:defRPr sz="2200">
                <a:solidFill>
                  <a:schemeClr val="tx2">
                    <a:lumMod val="75000"/>
                  </a:schemeClr>
                </a:solidFill>
              </a:defRPr>
            </a:lvl4pPr>
            <a:lvl5pPr>
              <a:defRPr sz="2200">
                <a:solidFill>
                  <a:schemeClr val="tx2">
                    <a:lumMod val="75000"/>
                  </a:schemeClr>
                </a:solidFill>
              </a:defRPr>
            </a:lvl5pPr>
          </a:lstStyle>
          <a:p>
            <a:pPr lvl="0"/>
            <a:r>
              <a:rPr lang="en-US" dirty="0"/>
              <a:t>Body copy here</a:t>
            </a:r>
          </a:p>
        </p:txBody>
      </p:sp>
    </p:spTree>
    <p:extLst>
      <p:ext uri="{BB962C8B-B14F-4D97-AF65-F5344CB8AC3E}">
        <p14:creationId xmlns:p14="http://schemas.microsoft.com/office/powerpoint/2010/main" val="3044736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7247-6002-F358-DCEA-A04265E62691}"/>
              </a:ext>
            </a:extLst>
          </p:cNvPr>
          <p:cNvSpPr>
            <a:spLocks noGrp="1"/>
          </p:cNvSpPr>
          <p:nvPr>
            <p:ph type="title" hasCustomPrompt="1"/>
          </p:nvPr>
        </p:nvSpPr>
        <p:spPr>
          <a:xfrm>
            <a:off x="1" y="2636322"/>
            <a:ext cx="12191998" cy="1926153"/>
          </a:xfrm>
        </p:spPr>
        <p:txBody>
          <a:bodyPr anchor="ctr" anchorCtr="0"/>
          <a:lstStyle>
            <a:lvl1pPr algn="ctr">
              <a:defRPr sz="4400">
                <a:solidFill>
                  <a:schemeClr val="bg1"/>
                </a:solidFill>
              </a:defRPr>
            </a:lvl1pPr>
          </a:lstStyle>
          <a:p>
            <a:r>
              <a:rPr lang="en-US" dirty="0"/>
              <a:t>Title Slide Headline Here</a:t>
            </a:r>
          </a:p>
        </p:txBody>
      </p:sp>
      <p:sp>
        <p:nvSpPr>
          <p:cNvPr id="21" name="Rectangle 20">
            <a:extLst>
              <a:ext uri="{FF2B5EF4-FFF2-40B4-BE49-F238E27FC236}">
                <a16:creationId xmlns:a16="http://schemas.microsoft.com/office/drawing/2014/main" id="{8DB91464-9734-3638-EC4A-87C959D47B53}"/>
              </a:ext>
            </a:extLst>
          </p:cNvPr>
          <p:cNvSpPr/>
          <p:nvPr userDrawn="1"/>
        </p:nvSpPr>
        <p:spPr>
          <a:xfrm>
            <a:off x="9902411" y="0"/>
            <a:ext cx="2289588" cy="2289589"/>
          </a:xfrm>
          <a:prstGeom prst="rect">
            <a:avLst/>
          </a:prstGeom>
          <a:solidFill>
            <a:srgbClr val="EE96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Service</a:t>
            </a:r>
          </a:p>
        </p:txBody>
      </p:sp>
    </p:spTree>
    <p:extLst>
      <p:ext uri="{BB962C8B-B14F-4D97-AF65-F5344CB8AC3E}">
        <p14:creationId xmlns:p14="http://schemas.microsoft.com/office/powerpoint/2010/main" val="221556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7247-6002-F358-DCEA-A04265E62691}"/>
              </a:ext>
            </a:extLst>
          </p:cNvPr>
          <p:cNvSpPr>
            <a:spLocks noGrp="1"/>
          </p:cNvSpPr>
          <p:nvPr>
            <p:ph type="title" hasCustomPrompt="1"/>
          </p:nvPr>
        </p:nvSpPr>
        <p:spPr>
          <a:xfrm>
            <a:off x="1" y="2636322"/>
            <a:ext cx="12191998" cy="1926153"/>
          </a:xfrm>
        </p:spPr>
        <p:txBody>
          <a:bodyPr anchor="ctr" anchorCtr="0"/>
          <a:lstStyle>
            <a:lvl1pPr algn="ctr">
              <a:defRPr sz="4400">
                <a:solidFill>
                  <a:schemeClr val="bg1"/>
                </a:solidFill>
              </a:defRPr>
            </a:lvl1pPr>
          </a:lstStyle>
          <a:p>
            <a:r>
              <a:rPr lang="en-US" dirty="0"/>
              <a:t>Title Slide Headline Here</a:t>
            </a:r>
          </a:p>
        </p:txBody>
      </p:sp>
      <p:sp>
        <p:nvSpPr>
          <p:cNvPr id="5" name="Rectangle 4">
            <a:extLst>
              <a:ext uri="{FF2B5EF4-FFF2-40B4-BE49-F238E27FC236}">
                <a16:creationId xmlns:a16="http://schemas.microsoft.com/office/drawing/2014/main" id="{559644A5-F025-77AB-9B54-637A3432B055}"/>
              </a:ext>
            </a:extLst>
          </p:cNvPr>
          <p:cNvSpPr/>
          <p:nvPr userDrawn="1"/>
        </p:nvSpPr>
        <p:spPr>
          <a:xfrm>
            <a:off x="9902412" y="0"/>
            <a:ext cx="2289588" cy="2289589"/>
          </a:xfrm>
          <a:prstGeom prst="rect">
            <a:avLst/>
          </a:prstGeom>
          <a:solidFill>
            <a:srgbClr val="55A5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Integrity</a:t>
            </a:r>
          </a:p>
        </p:txBody>
      </p:sp>
    </p:spTree>
    <p:extLst>
      <p:ext uri="{BB962C8B-B14F-4D97-AF65-F5344CB8AC3E}">
        <p14:creationId xmlns:p14="http://schemas.microsoft.com/office/powerpoint/2010/main" val="2829100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7247-6002-F358-DCEA-A04265E62691}"/>
              </a:ext>
            </a:extLst>
          </p:cNvPr>
          <p:cNvSpPr>
            <a:spLocks noGrp="1"/>
          </p:cNvSpPr>
          <p:nvPr>
            <p:ph type="title" hasCustomPrompt="1"/>
          </p:nvPr>
        </p:nvSpPr>
        <p:spPr>
          <a:xfrm>
            <a:off x="1" y="2636322"/>
            <a:ext cx="12191998" cy="1926153"/>
          </a:xfrm>
        </p:spPr>
        <p:txBody>
          <a:bodyPr anchor="ctr" anchorCtr="0"/>
          <a:lstStyle>
            <a:lvl1pPr algn="ctr">
              <a:defRPr sz="4400">
                <a:solidFill>
                  <a:schemeClr val="bg1"/>
                </a:solidFill>
              </a:defRPr>
            </a:lvl1pPr>
          </a:lstStyle>
          <a:p>
            <a:r>
              <a:rPr lang="en-US" dirty="0"/>
              <a:t>Title Slide Headline Here</a:t>
            </a:r>
          </a:p>
        </p:txBody>
      </p:sp>
      <p:sp>
        <p:nvSpPr>
          <p:cNvPr id="4" name="Rectangle 3">
            <a:extLst>
              <a:ext uri="{FF2B5EF4-FFF2-40B4-BE49-F238E27FC236}">
                <a16:creationId xmlns:a16="http://schemas.microsoft.com/office/drawing/2014/main" id="{EDA44224-C791-47E6-7138-A4287DA5AB16}"/>
              </a:ext>
            </a:extLst>
          </p:cNvPr>
          <p:cNvSpPr/>
          <p:nvPr userDrawn="1"/>
        </p:nvSpPr>
        <p:spPr>
          <a:xfrm>
            <a:off x="9902411" y="0"/>
            <a:ext cx="2289588" cy="2289589"/>
          </a:xfrm>
          <a:prstGeom prst="rect">
            <a:avLst/>
          </a:prstGeom>
          <a:solidFill>
            <a:srgbClr val="C927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Justice</a:t>
            </a:r>
          </a:p>
        </p:txBody>
      </p:sp>
    </p:spTree>
    <p:extLst>
      <p:ext uri="{BB962C8B-B14F-4D97-AF65-F5344CB8AC3E}">
        <p14:creationId xmlns:p14="http://schemas.microsoft.com/office/powerpoint/2010/main" val="8164308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7247-6002-F358-DCEA-A04265E62691}"/>
              </a:ext>
            </a:extLst>
          </p:cNvPr>
          <p:cNvSpPr>
            <a:spLocks noGrp="1"/>
          </p:cNvSpPr>
          <p:nvPr>
            <p:ph type="title" hasCustomPrompt="1"/>
          </p:nvPr>
        </p:nvSpPr>
        <p:spPr>
          <a:xfrm>
            <a:off x="1" y="2636322"/>
            <a:ext cx="12191998" cy="1926153"/>
          </a:xfrm>
        </p:spPr>
        <p:txBody>
          <a:bodyPr anchor="ctr" anchorCtr="0"/>
          <a:lstStyle>
            <a:lvl1pPr algn="ctr">
              <a:defRPr sz="4400">
                <a:solidFill>
                  <a:schemeClr val="bg1"/>
                </a:solidFill>
              </a:defRPr>
            </a:lvl1pPr>
          </a:lstStyle>
          <a:p>
            <a:r>
              <a:rPr lang="en-US" dirty="0"/>
              <a:t>Title Slide Headline Here</a:t>
            </a:r>
          </a:p>
        </p:txBody>
      </p:sp>
      <p:sp>
        <p:nvSpPr>
          <p:cNvPr id="8" name="Rectangle 7">
            <a:extLst>
              <a:ext uri="{FF2B5EF4-FFF2-40B4-BE49-F238E27FC236}">
                <a16:creationId xmlns:a16="http://schemas.microsoft.com/office/drawing/2014/main" id="{C8E72759-F40A-66ED-CD13-99274CD2E445}"/>
              </a:ext>
            </a:extLst>
          </p:cNvPr>
          <p:cNvSpPr/>
          <p:nvPr userDrawn="1"/>
        </p:nvSpPr>
        <p:spPr>
          <a:xfrm>
            <a:off x="9902411" y="0"/>
            <a:ext cx="2289588" cy="228958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Wisdom</a:t>
            </a:r>
          </a:p>
        </p:txBody>
      </p:sp>
    </p:spTree>
    <p:extLst>
      <p:ext uri="{BB962C8B-B14F-4D97-AF65-F5344CB8AC3E}">
        <p14:creationId xmlns:p14="http://schemas.microsoft.com/office/powerpoint/2010/main" val="4156804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7E199D-C066-2DA7-E6B5-281A997738B2}"/>
              </a:ext>
            </a:extLst>
          </p:cNvPr>
          <p:cNvSpPr/>
          <p:nvPr userDrawn="1"/>
        </p:nvSpPr>
        <p:spPr bwMode="gray">
          <a:xfrm>
            <a:off x="-6350" y="1077"/>
            <a:ext cx="12191999" cy="636836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nvGrpSpPr>
          <p:cNvPr id="8" name="Group 7">
            <a:extLst>
              <a:ext uri="{FF2B5EF4-FFF2-40B4-BE49-F238E27FC236}">
                <a16:creationId xmlns:a16="http://schemas.microsoft.com/office/drawing/2014/main" id="{C7ABE82A-D60F-BEDD-DABB-243F9EAAF1DD}"/>
              </a:ext>
            </a:extLst>
          </p:cNvPr>
          <p:cNvGrpSpPr/>
          <p:nvPr userDrawn="1"/>
        </p:nvGrpSpPr>
        <p:grpSpPr>
          <a:xfrm>
            <a:off x="0" y="6369445"/>
            <a:ext cx="242719" cy="488555"/>
            <a:chOff x="339725" y="6366271"/>
            <a:chExt cx="242719" cy="488555"/>
          </a:xfrm>
        </p:grpSpPr>
        <p:sp>
          <p:nvSpPr>
            <p:cNvPr id="9" name="Rectangle 8">
              <a:extLst>
                <a:ext uri="{FF2B5EF4-FFF2-40B4-BE49-F238E27FC236}">
                  <a16:creationId xmlns:a16="http://schemas.microsoft.com/office/drawing/2014/main" id="{2B1D6C4E-FD83-64C0-3E63-9E4A7DE124B4}"/>
                </a:ext>
              </a:extLst>
            </p:cNvPr>
            <p:cNvSpPr/>
            <p:nvPr/>
          </p:nvSpPr>
          <p:spPr>
            <a:xfrm>
              <a:off x="339725" y="6732687"/>
              <a:ext cx="122139" cy="12213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F39A74-9A74-3932-99CE-A21830AA6FE0}"/>
                </a:ext>
              </a:extLst>
            </p:cNvPr>
            <p:cNvSpPr/>
            <p:nvPr/>
          </p:nvSpPr>
          <p:spPr>
            <a:xfrm>
              <a:off x="339725" y="6610548"/>
              <a:ext cx="122139" cy="12213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ACC388-CB65-F59E-B53F-7190B4A4DFEA}"/>
                </a:ext>
              </a:extLst>
            </p:cNvPr>
            <p:cNvSpPr/>
            <p:nvPr/>
          </p:nvSpPr>
          <p:spPr>
            <a:xfrm>
              <a:off x="339725" y="6488410"/>
              <a:ext cx="122139" cy="122139"/>
            </a:xfrm>
            <a:prstGeom prst="rect">
              <a:avLst/>
            </a:prstGeom>
            <a:solidFill>
              <a:srgbClr val="D9E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5F8C26-DB58-733C-41A6-38EE25C23C92}"/>
                </a:ext>
              </a:extLst>
            </p:cNvPr>
            <p:cNvSpPr/>
            <p:nvPr/>
          </p:nvSpPr>
          <p:spPr>
            <a:xfrm>
              <a:off x="339725" y="6366271"/>
              <a:ext cx="122139" cy="122139"/>
            </a:xfrm>
            <a:prstGeom prst="rect">
              <a:avLst/>
            </a:prstGeom>
            <a:solidFill>
              <a:srgbClr val="007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962B1B8-ABE7-4AD5-B97E-2E1C11C26716}"/>
                </a:ext>
              </a:extLst>
            </p:cNvPr>
            <p:cNvSpPr/>
            <p:nvPr/>
          </p:nvSpPr>
          <p:spPr>
            <a:xfrm>
              <a:off x="460305" y="6732687"/>
              <a:ext cx="122139" cy="12213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D582BA4-4EC7-5CDC-1222-921E089AAB3C}"/>
                </a:ext>
              </a:extLst>
            </p:cNvPr>
            <p:cNvSpPr/>
            <p:nvPr/>
          </p:nvSpPr>
          <p:spPr>
            <a:xfrm>
              <a:off x="460305" y="6610548"/>
              <a:ext cx="122139" cy="122139"/>
            </a:xfrm>
            <a:prstGeom prst="rect">
              <a:avLst/>
            </a:prstGeom>
            <a:solidFill>
              <a:srgbClr val="C05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ED47B11-C55F-BD78-83BD-29B15F69BC5F}"/>
                </a:ext>
              </a:extLst>
            </p:cNvPr>
            <p:cNvSpPr/>
            <p:nvPr/>
          </p:nvSpPr>
          <p:spPr>
            <a:xfrm>
              <a:off x="460305" y="6488410"/>
              <a:ext cx="122139" cy="122139"/>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8F2C65-4985-AA02-5704-B0DB3A6AB8CA}"/>
                </a:ext>
              </a:extLst>
            </p:cNvPr>
            <p:cNvSpPr/>
            <p:nvPr/>
          </p:nvSpPr>
          <p:spPr>
            <a:xfrm>
              <a:off x="460305" y="6366271"/>
              <a:ext cx="122139" cy="122139"/>
            </a:xfrm>
            <a:prstGeom prst="rect">
              <a:avLst/>
            </a:prstGeom>
            <a:solidFill>
              <a:srgbClr val="70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Picture 16">
            <a:extLst>
              <a:ext uri="{FF2B5EF4-FFF2-40B4-BE49-F238E27FC236}">
                <a16:creationId xmlns:a16="http://schemas.microsoft.com/office/drawing/2014/main" id="{6B63D49F-9DB1-4620-4C58-B36FC06F6725}"/>
              </a:ext>
            </a:extLst>
          </p:cNvPr>
          <p:cNvPicPr>
            <a:picLocks noChangeAspect="1"/>
          </p:cNvPicPr>
          <p:nvPr userDrawn="1"/>
        </p:nvPicPr>
        <p:blipFill>
          <a:blip r:embed="rId2"/>
          <a:stretch>
            <a:fillRect/>
          </a:stretch>
        </p:blipFill>
        <p:spPr>
          <a:xfrm>
            <a:off x="504534" y="6430716"/>
            <a:ext cx="1614363" cy="350948"/>
          </a:xfrm>
          <a:prstGeom prst="rect">
            <a:avLst/>
          </a:prstGeom>
        </p:spPr>
      </p:pic>
      <p:sp>
        <p:nvSpPr>
          <p:cNvPr id="2" name="Title 1">
            <a:extLst>
              <a:ext uri="{FF2B5EF4-FFF2-40B4-BE49-F238E27FC236}">
                <a16:creationId xmlns:a16="http://schemas.microsoft.com/office/drawing/2014/main" id="{540C7247-6002-F358-DCEA-A04265E62691}"/>
              </a:ext>
            </a:extLst>
          </p:cNvPr>
          <p:cNvSpPr>
            <a:spLocks noGrp="1"/>
          </p:cNvSpPr>
          <p:nvPr>
            <p:ph type="title" hasCustomPrompt="1"/>
          </p:nvPr>
        </p:nvSpPr>
        <p:spPr>
          <a:xfrm>
            <a:off x="831850" y="1709738"/>
            <a:ext cx="10515600" cy="2852737"/>
          </a:xfrm>
        </p:spPr>
        <p:txBody>
          <a:bodyPr anchor="ctr" anchorCtr="0"/>
          <a:lstStyle>
            <a:lvl1pPr algn="ctr">
              <a:defRPr sz="4400">
                <a:solidFill>
                  <a:srgbClr val="0072CF"/>
                </a:solidFill>
              </a:defRPr>
            </a:lvl1pPr>
          </a:lstStyle>
          <a:p>
            <a:r>
              <a:rPr lang="en-US" dirty="0"/>
              <a:t>Title Slide Headline Here</a:t>
            </a:r>
          </a:p>
        </p:txBody>
      </p:sp>
      <p:sp>
        <p:nvSpPr>
          <p:cNvPr id="3" name="Footer Placeholder 2">
            <a:extLst>
              <a:ext uri="{FF2B5EF4-FFF2-40B4-BE49-F238E27FC236}">
                <a16:creationId xmlns:a16="http://schemas.microsoft.com/office/drawing/2014/main" id="{FE92D869-4D5E-61B2-FD15-779093EE4E94}"/>
              </a:ext>
            </a:extLst>
          </p:cNvPr>
          <p:cNvSpPr>
            <a:spLocks noGrp="1"/>
          </p:cNvSpPr>
          <p:nvPr>
            <p:ph type="ftr" sz="quarter" idx="10"/>
          </p:nvPr>
        </p:nvSpPr>
        <p:spPr>
          <a:xfrm>
            <a:off x="4038600" y="6369445"/>
            <a:ext cx="7056862" cy="487478"/>
          </a:xfrm>
        </p:spPr>
        <p:txBody>
          <a:bodyPr/>
          <a:lstStyle/>
          <a:p>
            <a:endParaRPr lang="en-US" dirty="0"/>
          </a:p>
        </p:txBody>
      </p:sp>
      <p:sp>
        <p:nvSpPr>
          <p:cNvPr id="4" name="Slide Number Placeholder 3">
            <a:extLst>
              <a:ext uri="{FF2B5EF4-FFF2-40B4-BE49-F238E27FC236}">
                <a16:creationId xmlns:a16="http://schemas.microsoft.com/office/drawing/2014/main" id="{EF7F6B7B-2B10-AD04-2682-1A2636B81BFA}"/>
              </a:ext>
            </a:extLst>
          </p:cNvPr>
          <p:cNvSpPr>
            <a:spLocks noGrp="1"/>
          </p:cNvSpPr>
          <p:nvPr>
            <p:ph type="sldNum" sz="quarter" idx="11"/>
          </p:nvPr>
        </p:nvSpPr>
        <p:spPr>
          <a:xfrm>
            <a:off x="11095462" y="6369445"/>
            <a:ext cx="735981" cy="452390"/>
          </a:xfrm>
        </p:spPr>
        <p:txBody>
          <a:bodyPr/>
          <a:lstStyle/>
          <a:p>
            <a:fld id="{69B2EC44-DFF2-EE41-A51C-EF1841B41613}" type="slidenum">
              <a:rPr lang="en-US" smtClean="0"/>
              <a:pPr/>
              <a:t>‹#›</a:t>
            </a:fld>
            <a:endParaRPr lang="en-US" dirty="0"/>
          </a:p>
        </p:txBody>
      </p:sp>
    </p:spTree>
    <p:extLst>
      <p:ext uri="{BB962C8B-B14F-4D97-AF65-F5344CB8AC3E}">
        <p14:creationId xmlns:p14="http://schemas.microsoft.com/office/powerpoint/2010/main" val="33492691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7247-6002-F358-DCEA-A04265E62691}"/>
              </a:ext>
            </a:extLst>
          </p:cNvPr>
          <p:cNvSpPr>
            <a:spLocks noGrp="1"/>
          </p:cNvSpPr>
          <p:nvPr>
            <p:ph type="title" hasCustomPrompt="1"/>
          </p:nvPr>
        </p:nvSpPr>
        <p:spPr>
          <a:xfrm>
            <a:off x="1" y="2636322"/>
            <a:ext cx="12191998" cy="1926153"/>
          </a:xfrm>
        </p:spPr>
        <p:txBody>
          <a:bodyPr anchor="ctr" anchorCtr="0"/>
          <a:lstStyle>
            <a:lvl1pPr algn="ctr">
              <a:defRPr sz="4400">
                <a:solidFill>
                  <a:schemeClr val="bg1"/>
                </a:solidFill>
              </a:defRPr>
            </a:lvl1pPr>
          </a:lstStyle>
          <a:p>
            <a:r>
              <a:rPr lang="en-US" dirty="0"/>
              <a:t>Title Slide Headline Here</a:t>
            </a:r>
          </a:p>
        </p:txBody>
      </p:sp>
      <p:sp>
        <p:nvSpPr>
          <p:cNvPr id="3" name="Rectangle 2">
            <a:extLst>
              <a:ext uri="{FF2B5EF4-FFF2-40B4-BE49-F238E27FC236}">
                <a16:creationId xmlns:a16="http://schemas.microsoft.com/office/drawing/2014/main" id="{C617EA04-DC90-9615-65A4-5D8D09983876}"/>
              </a:ext>
            </a:extLst>
          </p:cNvPr>
          <p:cNvSpPr/>
          <p:nvPr userDrawn="1"/>
        </p:nvSpPr>
        <p:spPr>
          <a:xfrm>
            <a:off x="9902412" y="0"/>
            <a:ext cx="2289588" cy="228958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Innovation</a:t>
            </a:r>
          </a:p>
        </p:txBody>
      </p:sp>
    </p:spTree>
    <p:extLst>
      <p:ext uri="{BB962C8B-B14F-4D97-AF65-F5344CB8AC3E}">
        <p14:creationId xmlns:p14="http://schemas.microsoft.com/office/powerpoint/2010/main" val="153444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7247-6002-F358-DCEA-A04265E62691}"/>
              </a:ext>
            </a:extLst>
          </p:cNvPr>
          <p:cNvSpPr>
            <a:spLocks noGrp="1"/>
          </p:cNvSpPr>
          <p:nvPr>
            <p:ph type="title" hasCustomPrompt="1"/>
          </p:nvPr>
        </p:nvSpPr>
        <p:spPr>
          <a:xfrm>
            <a:off x="1" y="2636322"/>
            <a:ext cx="12191998" cy="1926153"/>
          </a:xfrm>
        </p:spPr>
        <p:txBody>
          <a:bodyPr anchor="ctr" anchorCtr="0"/>
          <a:lstStyle>
            <a:lvl1pPr algn="ctr">
              <a:defRPr sz="4400">
                <a:solidFill>
                  <a:schemeClr val="bg1"/>
                </a:solidFill>
              </a:defRPr>
            </a:lvl1pPr>
          </a:lstStyle>
          <a:p>
            <a:r>
              <a:rPr lang="en-US" dirty="0"/>
              <a:t>Title Slide Headline Here</a:t>
            </a:r>
          </a:p>
        </p:txBody>
      </p:sp>
      <p:sp>
        <p:nvSpPr>
          <p:cNvPr id="7" name="Rectangle 6">
            <a:extLst>
              <a:ext uri="{FF2B5EF4-FFF2-40B4-BE49-F238E27FC236}">
                <a16:creationId xmlns:a16="http://schemas.microsoft.com/office/drawing/2014/main" id="{D3364DE4-A826-F3DC-4191-209BFD6FF805}"/>
              </a:ext>
            </a:extLst>
          </p:cNvPr>
          <p:cNvSpPr/>
          <p:nvPr userDrawn="1"/>
        </p:nvSpPr>
        <p:spPr>
          <a:xfrm>
            <a:off x="9902411" y="0"/>
            <a:ext cx="2289588" cy="228958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Excellence</a:t>
            </a:r>
          </a:p>
        </p:txBody>
      </p:sp>
    </p:spTree>
    <p:extLst>
      <p:ext uri="{BB962C8B-B14F-4D97-AF65-F5344CB8AC3E}">
        <p14:creationId xmlns:p14="http://schemas.microsoft.com/office/powerpoint/2010/main" val="1643552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7247-6002-F358-DCEA-A04265E62691}"/>
              </a:ext>
            </a:extLst>
          </p:cNvPr>
          <p:cNvSpPr>
            <a:spLocks noGrp="1"/>
          </p:cNvSpPr>
          <p:nvPr>
            <p:ph type="title" hasCustomPrompt="1"/>
          </p:nvPr>
        </p:nvSpPr>
        <p:spPr>
          <a:xfrm>
            <a:off x="1" y="2636322"/>
            <a:ext cx="12191998" cy="1926153"/>
          </a:xfrm>
        </p:spPr>
        <p:txBody>
          <a:bodyPr anchor="ctr" anchorCtr="0"/>
          <a:lstStyle>
            <a:lvl1pPr algn="ctr">
              <a:defRPr sz="4400">
                <a:solidFill>
                  <a:schemeClr val="bg1"/>
                </a:solidFill>
              </a:defRPr>
            </a:lvl1pPr>
          </a:lstStyle>
          <a:p>
            <a:r>
              <a:rPr lang="en-US" dirty="0"/>
              <a:t>Title Slide Headline Here</a:t>
            </a:r>
          </a:p>
        </p:txBody>
      </p:sp>
      <p:sp>
        <p:nvSpPr>
          <p:cNvPr id="7" name="Rectangle 6">
            <a:extLst>
              <a:ext uri="{FF2B5EF4-FFF2-40B4-BE49-F238E27FC236}">
                <a16:creationId xmlns:a16="http://schemas.microsoft.com/office/drawing/2014/main" id="{D3364DE4-A826-F3DC-4191-209BFD6FF805}"/>
              </a:ext>
            </a:extLst>
          </p:cNvPr>
          <p:cNvSpPr/>
          <p:nvPr userDrawn="1"/>
        </p:nvSpPr>
        <p:spPr>
          <a:xfrm>
            <a:off x="9902411" y="0"/>
            <a:ext cx="2289588" cy="2289589"/>
          </a:xfrm>
          <a:prstGeom prst="rect">
            <a:avLst/>
          </a:prstGeom>
          <a:solidFill>
            <a:srgbClr val="B24F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Knowledge</a:t>
            </a:r>
          </a:p>
        </p:txBody>
      </p:sp>
    </p:spTree>
    <p:extLst>
      <p:ext uri="{BB962C8B-B14F-4D97-AF65-F5344CB8AC3E}">
        <p14:creationId xmlns:p14="http://schemas.microsoft.com/office/powerpoint/2010/main" val="894679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A05B81-368A-40BB-6979-F05F61DDBC3A}"/>
              </a:ext>
            </a:extLst>
          </p:cNvPr>
          <p:cNvSpPr/>
          <p:nvPr userDrawn="1"/>
        </p:nvSpPr>
        <p:spPr bwMode="gray">
          <a:xfrm>
            <a:off x="-6350" y="1077"/>
            <a:ext cx="12191999" cy="636836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9" name="Rectangle 18">
            <a:extLst>
              <a:ext uri="{FF2B5EF4-FFF2-40B4-BE49-F238E27FC236}">
                <a16:creationId xmlns:a16="http://schemas.microsoft.com/office/drawing/2014/main" id="{33DD6BA4-BA8A-42AB-8AFC-3F64FEAAF465}"/>
              </a:ext>
            </a:extLst>
          </p:cNvPr>
          <p:cNvSpPr/>
          <p:nvPr userDrawn="1"/>
        </p:nvSpPr>
        <p:spPr>
          <a:xfrm>
            <a:off x="0" y="1353168"/>
            <a:ext cx="12219097" cy="5003181"/>
          </a:xfrm>
          <a:prstGeom prst="rect">
            <a:avLst/>
          </a:prstGeom>
          <a:solidFill>
            <a:srgbClr val="D7D3C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cxnSp>
        <p:nvCxnSpPr>
          <p:cNvPr id="20" name="Straight Connector 19">
            <a:extLst>
              <a:ext uri="{FF2B5EF4-FFF2-40B4-BE49-F238E27FC236}">
                <a16:creationId xmlns:a16="http://schemas.microsoft.com/office/drawing/2014/main" id="{3132F18D-F8C0-C830-EB04-DF06726489F1}"/>
              </a:ext>
            </a:extLst>
          </p:cNvPr>
          <p:cNvCxnSpPr/>
          <p:nvPr userDrawn="1"/>
        </p:nvCxnSpPr>
        <p:spPr>
          <a:xfrm>
            <a:off x="5922052" y="2090516"/>
            <a:ext cx="0" cy="385960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0FBA371-842E-AAED-67C5-D39B054191F7}"/>
              </a:ext>
            </a:extLst>
          </p:cNvPr>
          <p:cNvGrpSpPr/>
          <p:nvPr userDrawn="1"/>
        </p:nvGrpSpPr>
        <p:grpSpPr>
          <a:xfrm>
            <a:off x="0" y="6369445"/>
            <a:ext cx="242719" cy="488555"/>
            <a:chOff x="339725" y="6366271"/>
            <a:chExt cx="242719" cy="488555"/>
          </a:xfrm>
        </p:grpSpPr>
        <p:sp>
          <p:nvSpPr>
            <p:cNvPr id="10" name="Rectangle 9">
              <a:extLst>
                <a:ext uri="{FF2B5EF4-FFF2-40B4-BE49-F238E27FC236}">
                  <a16:creationId xmlns:a16="http://schemas.microsoft.com/office/drawing/2014/main" id="{243DF63D-B51A-72FA-3D48-6D26569D8719}"/>
                </a:ext>
              </a:extLst>
            </p:cNvPr>
            <p:cNvSpPr/>
            <p:nvPr/>
          </p:nvSpPr>
          <p:spPr>
            <a:xfrm>
              <a:off x="339725" y="6732687"/>
              <a:ext cx="122139" cy="12213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5E7C65-8B6A-0689-E52B-0E80007F51F8}"/>
                </a:ext>
              </a:extLst>
            </p:cNvPr>
            <p:cNvSpPr/>
            <p:nvPr/>
          </p:nvSpPr>
          <p:spPr>
            <a:xfrm>
              <a:off x="339725" y="6610548"/>
              <a:ext cx="122139" cy="12213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FF75C6-00E1-2656-1BA9-CF0690335411}"/>
                </a:ext>
              </a:extLst>
            </p:cNvPr>
            <p:cNvSpPr/>
            <p:nvPr/>
          </p:nvSpPr>
          <p:spPr>
            <a:xfrm>
              <a:off x="339725" y="6488410"/>
              <a:ext cx="122139" cy="122139"/>
            </a:xfrm>
            <a:prstGeom prst="rect">
              <a:avLst/>
            </a:prstGeom>
            <a:solidFill>
              <a:srgbClr val="D9E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4E41707-D578-4954-31EF-A1C3DA78CF3F}"/>
                </a:ext>
              </a:extLst>
            </p:cNvPr>
            <p:cNvSpPr/>
            <p:nvPr/>
          </p:nvSpPr>
          <p:spPr>
            <a:xfrm>
              <a:off x="339725" y="6366271"/>
              <a:ext cx="122139" cy="122139"/>
            </a:xfrm>
            <a:prstGeom prst="rect">
              <a:avLst/>
            </a:prstGeom>
            <a:solidFill>
              <a:srgbClr val="007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0BB691-A53D-0F69-97FD-49B685471D08}"/>
                </a:ext>
              </a:extLst>
            </p:cNvPr>
            <p:cNvSpPr/>
            <p:nvPr/>
          </p:nvSpPr>
          <p:spPr>
            <a:xfrm>
              <a:off x="460305" y="6732687"/>
              <a:ext cx="122139" cy="12213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02F55E-D70B-C2E1-80D9-260AD5B1A44A}"/>
                </a:ext>
              </a:extLst>
            </p:cNvPr>
            <p:cNvSpPr/>
            <p:nvPr/>
          </p:nvSpPr>
          <p:spPr>
            <a:xfrm>
              <a:off x="460305" y="6610548"/>
              <a:ext cx="122139" cy="122139"/>
            </a:xfrm>
            <a:prstGeom prst="rect">
              <a:avLst/>
            </a:prstGeom>
            <a:solidFill>
              <a:srgbClr val="C05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48F9BF-CACA-ECB3-8C53-DEA5EB7E02C2}"/>
                </a:ext>
              </a:extLst>
            </p:cNvPr>
            <p:cNvSpPr/>
            <p:nvPr/>
          </p:nvSpPr>
          <p:spPr>
            <a:xfrm>
              <a:off x="460305" y="6488410"/>
              <a:ext cx="122139" cy="122139"/>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9E00EA-9EFC-BDBA-AABC-1B45F9A40774}"/>
                </a:ext>
              </a:extLst>
            </p:cNvPr>
            <p:cNvSpPr/>
            <p:nvPr/>
          </p:nvSpPr>
          <p:spPr>
            <a:xfrm>
              <a:off x="460305" y="6366271"/>
              <a:ext cx="122139" cy="122139"/>
            </a:xfrm>
            <a:prstGeom prst="rect">
              <a:avLst/>
            </a:prstGeom>
            <a:solidFill>
              <a:srgbClr val="70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5F294A27-CAE7-9DE6-C9AD-C39618687539}"/>
              </a:ext>
            </a:extLst>
          </p:cNvPr>
          <p:cNvPicPr>
            <a:picLocks noChangeAspect="1"/>
          </p:cNvPicPr>
          <p:nvPr userDrawn="1"/>
        </p:nvPicPr>
        <p:blipFill>
          <a:blip r:embed="rId2"/>
          <a:stretch>
            <a:fillRect/>
          </a:stretch>
        </p:blipFill>
        <p:spPr>
          <a:xfrm>
            <a:off x="504534" y="6430716"/>
            <a:ext cx="1614363" cy="350948"/>
          </a:xfrm>
          <a:prstGeom prst="rect">
            <a:avLst/>
          </a:prstGeom>
        </p:spPr>
      </p:pic>
      <p:sp>
        <p:nvSpPr>
          <p:cNvPr id="2" name="Title 1">
            <a:extLst>
              <a:ext uri="{FF2B5EF4-FFF2-40B4-BE49-F238E27FC236}">
                <a16:creationId xmlns:a16="http://schemas.microsoft.com/office/drawing/2014/main" id="{F415C945-45F8-D55C-4D61-06FD3075ACF6}"/>
              </a:ext>
            </a:extLst>
          </p:cNvPr>
          <p:cNvSpPr>
            <a:spLocks noGrp="1"/>
          </p:cNvSpPr>
          <p:nvPr>
            <p:ph type="title" hasCustomPrompt="1"/>
          </p:nvPr>
        </p:nvSpPr>
        <p:spPr>
          <a:xfrm>
            <a:off x="762000" y="488556"/>
            <a:ext cx="10515600" cy="848516"/>
          </a:xfrm>
        </p:spPr>
        <p:txBody>
          <a:bodyPr/>
          <a:lstStyle>
            <a:lvl1pPr>
              <a:defRPr sz="4800">
                <a:solidFill>
                  <a:schemeClr val="accent1"/>
                </a:solidFill>
              </a:defRPr>
            </a:lvl1pPr>
          </a:lstStyle>
          <a:p>
            <a:r>
              <a:rPr lang="en-US" dirty="0"/>
              <a:t>Title Here</a:t>
            </a:r>
          </a:p>
        </p:txBody>
      </p:sp>
      <p:sp>
        <p:nvSpPr>
          <p:cNvPr id="3" name="Content Placeholder 2">
            <a:extLst>
              <a:ext uri="{FF2B5EF4-FFF2-40B4-BE49-F238E27FC236}">
                <a16:creationId xmlns:a16="http://schemas.microsoft.com/office/drawing/2014/main" id="{A322175C-6048-58DC-3945-8309E6B05351}"/>
              </a:ext>
            </a:extLst>
          </p:cNvPr>
          <p:cNvSpPr>
            <a:spLocks noGrp="1"/>
          </p:cNvSpPr>
          <p:nvPr>
            <p:ph sz="half" idx="1" hasCustomPrompt="1"/>
          </p:nvPr>
        </p:nvSpPr>
        <p:spPr>
          <a:xfrm>
            <a:off x="838200" y="2090515"/>
            <a:ext cx="5181600" cy="4086448"/>
          </a:xfrm>
        </p:spPr>
        <p:txBody>
          <a:bodyPr/>
          <a:lstStyle>
            <a:lvl1pPr marL="0" indent="0">
              <a:buFontTx/>
              <a:buNone/>
              <a:defRPr sz="2800" b="1">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Introduction text here.</a:t>
            </a:r>
          </a:p>
        </p:txBody>
      </p:sp>
      <p:sp>
        <p:nvSpPr>
          <p:cNvPr id="4" name="Content Placeholder 3">
            <a:extLst>
              <a:ext uri="{FF2B5EF4-FFF2-40B4-BE49-F238E27FC236}">
                <a16:creationId xmlns:a16="http://schemas.microsoft.com/office/drawing/2014/main" id="{72D3C280-3623-0F88-15F6-74372A6130E9}"/>
              </a:ext>
            </a:extLst>
          </p:cNvPr>
          <p:cNvSpPr>
            <a:spLocks noGrp="1"/>
          </p:cNvSpPr>
          <p:nvPr>
            <p:ph sz="half" idx="2" hasCustomPrompt="1"/>
          </p:nvPr>
        </p:nvSpPr>
        <p:spPr>
          <a:xfrm>
            <a:off x="6172200" y="2090515"/>
            <a:ext cx="5181600" cy="4086447"/>
          </a:xfrm>
        </p:spPr>
        <p:txBody>
          <a:bodyPr/>
          <a:lstStyle>
            <a:lvl1pPr>
              <a:defRPr sz="2200">
                <a:solidFill>
                  <a:schemeClr val="tx2">
                    <a:lumMod val="75000"/>
                  </a:schemeClr>
                </a:solidFill>
              </a:defRPr>
            </a:lvl1pPr>
            <a:lvl2pPr>
              <a:defRPr sz="2200">
                <a:solidFill>
                  <a:schemeClr val="tx2">
                    <a:lumMod val="75000"/>
                  </a:schemeClr>
                </a:solidFill>
              </a:defRPr>
            </a:lvl2pPr>
            <a:lvl3pPr>
              <a:defRPr sz="2200">
                <a:solidFill>
                  <a:schemeClr val="tx2">
                    <a:lumMod val="75000"/>
                  </a:schemeClr>
                </a:solidFill>
              </a:defRPr>
            </a:lvl3pPr>
            <a:lvl4pPr>
              <a:defRPr sz="2200">
                <a:solidFill>
                  <a:schemeClr val="tx2">
                    <a:lumMod val="75000"/>
                  </a:schemeClr>
                </a:solidFill>
              </a:defRPr>
            </a:lvl4pPr>
            <a:lvl5pPr>
              <a:defRPr sz="2200">
                <a:solidFill>
                  <a:schemeClr val="tx2">
                    <a:lumMod val="75000"/>
                  </a:schemeClr>
                </a:solidFill>
              </a:defRPr>
            </a:lvl5pPr>
          </a:lstStyle>
          <a:p>
            <a:pPr lvl="0"/>
            <a:r>
              <a:rPr lang="en-US" dirty="0"/>
              <a:t>Body copy here</a:t>
            </a:r>
          </a:p>
        </p:txBody>
      </p:sp>
      <p:sp>
        <p:nvSpPr>
          <p:cNvPr id="6" name="Footer Placeholder 5">
            <a:extLst>
              <a:ext uri="{FF2B5EF4-FFF2-40B4-BE49-F238E27FC236}">
                <a16:creationId xmlns:a16="http://schemas.microsoft.com/office/drawing/2014/main" id="{C72577C9-0C51-72EF-671A-1B74CCCF85B3}"/>
              </a:ext>
            </a:extLst>
          </p:cNvPr>
          <p:cNvSpPr>
            <a:spLocks noGrp="1"/>
          </p:cNvSpPr>
          <p:nvPr>
            <p:ph type="ftr" sz="quarter" idx="11"/>
          </p:nvPr>
        </p:nvSpPr>
        <p:spPr>
          <a:xfrm>
            <a:off x="7527072" y="6356350"/>
            <a:ext cx="3586359" cy="51392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F8D836-0FB2-4A5C-D2BC-812E0819B192}"/>
              </a:ext>
            </a:extLst>
          </p:cNvPr>
          <p:cNvSpPr>
            <a:spLocks noGrp="1"/>
          </p:cNvSpPr>
          <p:nvPr>
            <p:ph type="sldNum" sz="quarter" idx="12"/>
          </p:nvPr>
        </p:nvSpPr>
        <p:spPr>
          <a:xfrm>
            <a:off x="11193008" y="6356350"/>
            <a:ext cx="579891" cy="501649"/>
          </a:xfrm>
          <a:prstGeom prst="rect">
            <a:avLst/>
          </a:prstGeom>
        </p:spPr>
        <p:txBody>
          <a:bodyPr/>
          <a:lstStyle/>
          <a:p>
            <a:fld id="{EC0FA223-F921-4B0F-BF85-69B947867ADC}" type="slidenum">
              <a:rPr lang="en-US" smtClean="0"/>
              <a:t>‹#›</a:t>
            </a:fld>
            <a:endParaRPr lang="en-US"/>
          </a:p>
        </p:txBody>
      </p:sp>
    </p:spTree>
    <p:extLst>
      <p:ext uri="{BB962C8B-B14F-4D97-AF65-F5344CB8AC3E}">
        <p14:creationId xmlns:p14="http://schemas.microsoft.com/office/powerpoint/2010/main" val="1441998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A05B81-368A-40BB-6979-F05F61DDBC3A}"/>
              </a:ext>
            </a:extLst>
          </p:cNvPr>
          <p:cNvSpPr/>
          <p:nvPr userDrawn="1"/>
        </p:nvSpPr>
        <p:spPr bwMode="gray">
          <a:xfrm>
            <a:off x="-6350" y="1077"/>
            <a:ext cx="12191999" cy="636836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9" name="Rectangle 18">
            <a:extLst>
              <a:ext uri="{FF2B5EF4-FFF2-40B4-BE49-F238E27FC236}">
                <a16:creationId xmlns:a16="http://schemas.microsoft.com/office/drawing/2014/main" id="{33DD6BA4-BA8A-42AB-8AFC-3F64FEAAF465}"/>
              </a:ext>
            </a:extLst>
          </p:cNvPr>
          <p:cNvSpPr/>
          <p:nvPr userDrawn="1"/>
        </p:nvSpPr>
        <p:spPr>
          <a:xfrm>
            <a:off x="0" y="1353168"/>
            <a:ext cx="12219097" cy="5003181"/>
          </a:xfrm>
          <a:prstGeom prst="rect">
            <a:avLst/>
          </a:prstGeom>
          <a:solidFill>
            <a:srgbClr val="D7D3C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 name="Content Placeholder 2">
            <a:extLst>
              <a:ext uri="{FF2B5EF4-FFF2-40B4-BE49-F238E27FC236}">
                <a16:creationId xmlns:a16="http://schemas.microsoft.com/office/drawing/2014/main" id="{A322175C-6048-58DC-3945-8309E6B05351}"/>
              </a:ext>
            </a:extLst>
          </p:cNvPr>
          <p:cNvSpPr>
            <a:spLocks noGrp="1"/>
          </p:cNvSpPr>
          <p:nvPr>
            <p:ph sz="half" idx="1" hasCustomPrompt="1"/>
          </p:nvPr>
        </p:nvSpPr>
        <p:spPr>
          <a:xfrm>
            <a:off x="695700" y="2577398"/>
            <a:ext cx="5083851" cy="1044571"/>
          </a:xfrm>
        </p:spPr>
        <p:txBody>
          <a:bodyPr/>
          <a:lstStyle>
            <a:lvl1pPr marL="0" indent="0">
              <a:buFontTx/>
              <a:buNone/>
              <a:defRPr sz="4800" b="1">
                <a:solidFill>
                  <a:srgbClr val="719500"/>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Bold Subhead</a:t>
            </a:r>
          </a:p>
        </p:txBody>
      </p:sp>
      <p:sp>
        <p:nvSpPr>
          <p:cNvPr id="21" name="Content Placeholder 2">
            <a:extLst>
              <a:ext uri="{FF2B5EF4-FFF2-40B4-BE49-F238E27FC236}">
                <a16:creationId xmlns:a16="http://schemas.microsoft.com/office/drawing/2014/main" id="{CBB3B07C-F7FF-1425-2472-944BD759368F}"/>
              </a:ext>
            </a:extLst>
          </p:cNvPr>
          <p:cNvSpPr>
            <a:spLocks noGrp="1"/>
          </p:cNvSpPr>
          <p:nvPr>
            <p:ph sz="half" idx="13" hasCustomPrompt="1"/>
          </p:nvPr>
        </p:nvSpPr>
        <p:spPr>
          <a:xfrm>
            <a:off x="712424" y="3462630"/>
            <a:ext cx="5181600" cy="1044571"/>
          </a:xfrm>
        </p:spPr>
        <p:txBody>
          <a:bodyPr/>
          <a:lstStyle>
            <a:lvl1pPr marL="0" indent="0">
              <a:buFontTx/>
              <a:buNone/>
              <a:defRPr sz="2400" b="1">
                <a:solidFill>
                  <a:srgbClr val="719500"/>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Bold Subhead</a:t>
            </a:r>
          </a:p>
        </p:txBody>
      </p:sp>
      <p:cxnSp>
        <p:nvCxnSpPr>
          <p:cNvPr id="20" name="Straight Connector 19">
            <a:extLst>
              <a:ext uri="{FF2B5EF4-FFF2-40B4-BE49-F238E27FC236}">
                <a16:creationId xmlns:a16="http://schemas.microsoft.com/office/drawing/2014/main" id="{3132F18D-F8C0-C830-EB04-DF06726489F1}"/>
              </a:ext>
            </a:extLst>
          </p:cNvPr>
          <p:cNvCxnSpPr/>
          <p:nvPr userDrawn="1"/>
        </p:nvCxnSpPr>
        <p:spPr>
          <a:xfrm>
            <a:off x="5922052" y="2090516"/>
            <a:ext cx="0" cy="385960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0FBA371-842E-AAED-67C5-D39B054191F7}"/>
              </a:ext>
            </a:extLst>
          </p:cNvPr>
          <p:cNvGrpSpPr/>
          <p:nvPr userDrawn="1"/>
        </p:nvGrpSpPr>
        <p:grpSpPr>
          <a:xfrm>
            <a:off x="0" y="6369445"/>
            <a:ext cx="242719" cy="488555"/>
            <a:chOff x="339725" y="6366271"/>
            <a:chExt cx="242719" cy="488555"/>
          </a:xfrm>
        </p:grpSpPr>
        <p:sp>
          <p:nvSpPr>
            <p:cNvPr id="10" name="Rectangle 9">
              <a:extLst>
                <a:ext uri="{FF2B5EF4-FFF2-40B4-BE49-F238E27FC236}">
                  <a16:creationId xmlns:a16="http://schemas.microsoft.com/office/drawing/2014/main" id="{243DF63D-B51A-72FA-3D48-6D26569D8719}"/>
                </a:ext>
              </a:extLst>
            </p:cNvPr>
            <p:cNvSpPr/>
            <p:nvPr/>
          </p:nvSpPr>
          <p:spPr>
            <a:xfrm>
              <a:off x="339725" y="6732687"/>
              <a:ext cx="122139" cy="12213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5E7C65-8B6A-0689-E52B-0E80007F51F8}"/>
                </a:ext>
              </a:extLst>
            </p:cNvPr>
            <p:cNvSpPr/>
            <p:nvPr/>
          </p:nvSpPr>
          <p:spPr>
            <a:xfrm>
              <a:off x="339725" y="6610548"/>
              <a:ext cx="122139" cy="12213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FF75C6-00E1-2656-1BA9-CF0690335411}"/>
                </a:ext>
              </a:extLst>
            </p:cNvPr>
            <p:cNvSpPr/>
            <p:nvPr/>
          </p:nvSpPr>
          <p:spPr>
            <a:xfrm>
              <a:off x="339725" y="6488410"/>
              <a:ext cx="122139" cy="122139"/>
            </a:xfrm>
            <a:prstGeom prst="rect">
              <a:avLst/>
            </a:prstGeom>
            <a:solidFill>
              <a:srgbClr val="D9E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4E41707-D578-4954-31EF-A1C3DA78CF3F}"/>
                </a:ext>
              </a:extLst>
            </p:cNvPr>
            <p:cNvSpPr/>
            <p:nvPr/>
          </p:nvSpPr>
          <p:spPr>
            <a:xfrm>
              <a:off x="339725" y="6366271"/>
              <a:ext cx="122139" cy="122139"/>
            </a:xfrm>
            <a:prstGeom prst="rect">
              <a:avLst/>
            </a:prstGeom>
            <a:solidFill>
              <a:srgbClr val="007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0BB691-A53D-0F69-97FD-49B685471D08}"/>
                </a:ext>
              </a:extLst>
            </p:cNvPr>
            <p:cNvSpPr/>
            <p:nvPr/>
          </p:nvSpPr>
          <p:spPr>
            <a:xfrm>
              <a:off x="460305" y="6732687"/>
              <a:ext cx="122139" cy="12213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02F55E-D70B-C2E1-80D9-260AD5B1A44A}"/>
                </a:ext>
              </a:extLst>
            </p:cNvPr>
            <p:cNvSpPr/>
            <p:nvPr/>
          </p:nvSpPr>
          <p:spPr>
            <a:xfrm>
              <a:off x="460305" y="6610548"/>
              <a:ext cx="122139" cy="122139"/>
            </a:xfrm>
            <a:prstGeom prst="rect">
              <a:avLst/>
            </a:prstGeom>
            <a:solidFill>
              <a:srgbClr val="C05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48F9BF-CACA-ECB3-8C53-DEA5EB7E02C2}"/>
                </a:ext>
              </a:extLst>
            </p:cNvPr>
            <p:cNvSpPr/>
            <p:nvPr/>
          </p:nvSpPr>
          <p:spPr>
            <a:xfrm>
              <a:off x="460305" y="6488410"/>
              <a:ext cx="122139" cy="122139"/>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9E00EA-9EFC-BDBA-AABC-1B45F9A40774}"/>
                </a:ext>
              </a:extLst>
            </p:cNvPr>
            <p:cNvSpPr/>
            <p:nvPr/>
          </p:nvSpPr>
          <p:spPr>
            <a:xfrm>
              <a:off x="460305" y="6366271"/>
              <a:ext cx="122139" cy="122139"/>
            </a:xfrm>
            <a:prstGeom prst="rect">
              <a:avLst/>
            </a:prstGeom>
            <a:solidFill>
              <a:srgbClr val="70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5F294A27-CAE7-9DE6-C9AD-C39618687539}"/>
              </a:ext>
            </a:extLst>
          </p:cNvPr>
          <p:cNvPicPr>
            <a:picLocks noChangeAspect="1"/>
          </p:cNvPicPr>
          <p:nvPr userDrawn="1"/>
        </p:nvPicPr>
        <p:blipFill>
          <a:blip r:embed="rId2"/>
          <a:stretch>
            <a:fillRect/>
          </a:stretch>
        </p:blipFill>
        <p:spPr>
          <a:xfrm>
            <a:off x="504534" y="6430716"/>
            <a:ext cx="1614363" cy="350948"/>
          </a:xfrm>
          <a:prstGeom prst="rect">
            <a:avLst/>
          </a:prstGeom>
        </p:spPr>
      </p:pic>
      <p:sp>
        <p:nvSpPr>
          <p:cNvPr id="2" name="Title 1">
            <a:extLst>
              <a:ext uri="{FF2B5EF4-FFF2-40B4-BE49-F238E27FC236}">
                <a16:creationId xmlns:a16="http://schemas.microsoft.com/office/drawing/2014/main" id="{F415C945-45F8-D55C-4D61-06FD3075ACF6}"/>
              </a:ext>
            </a:extLst>
          </p:cNvPr>
          <p:cNvSpPr>
            <a:spLocks noGrp="1"/>
          </p:cNvSpPr>
          <p:nvPr>
            <p:ph type="title" hasCustomPrompt="1"/>
          </p:nvPr>
        </p:nvSpPr>
        <p:spPr>
          <a:xfrm>
            <a:off x="762000" y="488556"/>
            <a:ext cx="10515600" cy="848516"/>
          </a:xfrm>
        </p:spPr>
        <p:txBody>
          <a:bodyPr/>
          <a:lstStyle>
            <a:lvl1pPr>
              <a:defRPr sz="4800">
                <a:solidFill>
                  <a:schemeClr val="accent1"/>
                </a:solidFill>
              </a:defRPr>
            </a:lvl1pPr>
          </a:lstStyle>
          <a:p>
            <a:r>
              <a:rPr lang="en-US" dirty="0"/>
              <a:t>Title Here</a:t>
            </a:r>
          </a:p>
        </p:txBody>
      </p:sp>
      <p:sp>
        <p:nvSpPr>
          <p:cNvPr id="4" name="Content Placeholder 3">
            <a:extLst>
              <a:ext uri="{FF2B5EF4-FFF2-40B4-BE49-F238E27FC236}">
                <a16:creationId xmlns:a16="http://schemas.microsoft.com/office/drawing/2014/main" id="{72D3C280-3623-0F88-15F6-74372A6130E9}"/>
              </a:ext>
            </a:extLst>
          </p:cNvPr>
          <p:cNvSpPr>
            <a:spLocks noGrp="1"/>
          </p:cNvSpPr>
          <p:nvPr>
            <p:ph sz="half" idx="2" hasCustomPrompt="1"/>
          </p:nvPr>
        </p:nvSpPr>
        <p:spPr>
          <a:xfrm>
            <a:off x="6172200" y="2317356"/>
            <a:ext cx="5181600" cy="3859606"/>
          </a:xfrm>
        </p:spPr>
        <p:txBody>
          <a:bodyPr/>
          <a:lstStyle>
            <a:lvl1pPr>
              <a:defRPr sz="2200">
                <a:solidFill>
                  <a:schemeClr val="tx2">
                    <a:lumMod val="75000"/>
                  </a:schemeClr>
                </a:solidFill>
              </a:defRPr>
            </a:lvl1pPr>
            <a:lvl2pPr>
              <a:defRPr sz="2200">
                <a:solidFill>
                  <a:schemeClr val="tx2">
                    <a:lumMod val="75000"/>
                  </a:schemeClr>
                </a:solidFill>
              </a:defRPr>
            </a:lvl2pPr>
            <a:lvl3pPr>
              <a:defRPr sz="2200">
                <a:solidFill>
                  <a:schemeClr val="tx2">
                    <a:lumMod val="75000"/>
                  </a:schemeClr>
                </a:solidFill>
              </a:defRPr>
            </a:lvl3pPr>
            <a:lvl4pPr>
              <a:defRPr sz="2200">
                <a:solidFill>
                  <a:schemeClr val="tx2">
                    <a:lumMod val="75000"/>
                  </a:schemeClr>
                </a:solidFill>
              </a:defRPr>
            </a:lvl4pPr>
            <a:lvl5pPr>
              <a:defRPr sz="2200">
                <a:solidFill>
                  <a:schemeClr val="tx2">
                    <a:lumMod val="75000"/>
                  </a:schemeClr>
                </a:solidFill>
              </a:defRPr>
            </a:lvl5pPr>
          </a:lstStyle>
          <a:p>
            <a:pPr lvl="0"/>
            <a:r>
              <a:rPr lang="en-US" dirty="0"/>
              <a:t>Body copy here</a:t>
            </a:r>
          </a:p>
        </p:txBody>
      </p:sp>
      <p:sp>
        <p:nvSpPr>
          <p:cNvPr id="6" name="Footer Placeholder 5">
            <a:extLst>
              <a:ext uri="{FF2B5EF4-FFF2-40B4-BE49-F238E27FC236}">
                <a16:creationId xmlns:a16="http://schemas.microsoft.com/office/drawing/2014/main" id="{C72577C9-0C51-72EF-671A-1B74CCCF85B3}"/>
              </a:ext>
            </a:extLst>
          </p:cNvPr>
          <p:cNvSpPr>
            <a:spLocks noGrp="1"/>
          </p:cNvSpPr>
          <p:nvPr>
            <p:ph type="ftr" sz="quarter" idx="11"/>
          </p:nvPr>
        </p:nvSpPr>
        <p:spPr>
          <a:xfrm>
            <a:off x="7527072" y="6356350"/>
            <a:ext cx="3586359" cy="51392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F8D836-0FB2-4A5C-D2BC-812E0819B192}"/>
              </a:ext>
            </a:extLst>
          </p:cNvPr>
          <p:cNvSpPr>
            <a:spLocks noGrp="1"/>
          </p:cNvSpPr>
          <p:nvPr>
            <p:ph type="sldNum" sz="quarter" idx="12"/>
          </p:nvPr>
        </p:nvSpPr>
        <p:spPr>
          <a:xfrm>
            <a:off x="11193008" y="6356350"/>
            <a:ext cx="579891" cy="501649"/>
          </a:xfrm>
          <a:prstGeom prst="rect">
            <a:avLst/>
          </a:prstGeom>
        </p:spPr>
        <p:txBody>
          <a:bodyPr/>
          <a:lstStyle/>
          <a:p>
            <a:fld id="{EC0FA223-F921-4B0F-BF85-69B947867ADC}" type="slidenum">
              <a:rPr lang="en-US" smtClean="0"/>
              <a:t>‹#›</a:t>
            </a:fld>
            <a:endParaRPr lang="en-US"/>
          </a:p>
        </p:txBody>
      </p:sp>
      <p:sp>
        <p:nvSpPr>
          <p:cNvPr id="23" name="Rectangle 22">
            <a:extLst>
              <a:ext uri="{FF2B5EF4-FFF2-40B4-BE49-F238E27FC236}">
                <a16:creationId xmlns:a16="http://schemas.microsoft.com/office/drawing/2014/main" id="{E87A721B-0E0F-1BBD-7663-0D6F6434A22D}"/>
              </a:ext>
            </a:extLst>
          </p:cNvPr>
          <p:cNvSpPr/>
          <p:nvPr userDrawn="1"/>
        </p:nvSpPr>
        <p:spPr>
          <a:xfrm flipH="1">
            <a:off x="1939656" y="2001374"/>
            <a:ext cx="173261" cy="154668"/>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2163721-5EEF-A59B-82F1-951BB979FAFA}"/>
              </a:ext>
            </a:extLst>
          </p:cNvPr>
          <p:cNvSpPr/>
          <p:nvPr userDrawn="1"/>
        </p:nvSpPr>
        <p:spPr>
          <a:xfrm>
            <a:off x="667343" y="2001374"/>
            <a:ext cx="1282897" cy="154668"/>
          </a:xfrm>
          <a:prstGeom prst="rect">
            <a:avLst/>
          </a:prstGeom>
          <a:solidFill>
            <a:srgbClr val="002C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40522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A05B81-368A-40BB-6979-F05F61DDBC3A}"/>
              </a:ext>
            </a:extLst>
          </p:cNvPr>
          <p:cNvSpPr/>
          <p:nvPr userDrawn="1"/>
        </p:nvSpPr>
        <p:spPr bwMode="gray">
          <a:xfrm>
            <a:off x="-6350" y="1077"/>
            <a:ext cx="12191999" cy="636836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9" name="Rectangle 18">
            <a:extLst>
              <a:ext uri="{FF2B5EF4-FFF2-40B4-BE49-F238E27FC236}">
                <a16:creationId xmlns:a16="http://schemas.microsoft.com/office/drawing/2014/main" id="{33DD6BA4-BA8A-42AB-8AFC-3F64FEAAF465}"/>
              </a:ext>
            </a:extLst>
          </p:cNvPr>
          <p:cNvSpPr/>
          <p:nvPr userDrawn="1"/>
        </p:nvSpPr>
        <p:spPr>
          <a:xfrm>
            <a:off x="0" y="1353168"/>
            <a:ext cx="12219097" cy="5003181"/>
          </a:xfrm>
          <a:prstGeom prst="rect">
            <a:avLst/>
          </a:prstGeom>
          <a:solidFill>
            <a:srgbClr val="D7D3C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 name="Content Placeholder 2">
            <a:extLst>
              <a:ext uri="{FF2B5EF4-FFF2-40B4-BE49-F238E27FC236}">
                <a16:creationId xmlns:a16="http://schemas.microsoft.com/office/drawing/2014/main" id="{A322175C-6048-58DC-3945-8309E6B05351}"/>
              </a:ext>
            </a:extLst>
          </p:cNvPr>
          <p:cNvSpPr>
            <a:spLocks noGrp="1"/>
          </p:cNvSpPr>
          <p:nvPr>
            <p:ph sz="half" idx="1" hasCustomPrompt="1"/>
          </p:nvPr>
        </p:nvSpPr>
        <p:spPr>
          <a:xfrm>
            <a:off x="695700" y="2577398"/>
            <a:ext cx="5083851" cy="1044571"/>
          </a:xfrm>
        </p:spPr>
        <p:txBody>
          <a:bodyPr/>
          <a:lstStyle>
            <a:lvl1pPr marL="0" indent="0">
              <a:buFontTx/>
              <a:buNone/>
              <a:defRPr sz="4800" b="1">
                <a:solidFill>
                  <a:schemeClr val="accent5"/>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Bold Subhead</a:t>
            </a:r>
          </a:p>
        </p:txBody>
      </p:sp>
      <p:sp>
        <p:nvSpPr>
          <p:cNvPr id="21" name="Content Placeholder 2">
            <a:extLst>
              <a:ext uri="{FF2B5EF4-FFF2-40B4-BE49-F238E27FC236}">
                <a16:creationId xmlns:a16="http://schemas.microsoft.com/office/drawing/2014/main" id="{CBB3B07C-F7FF-1425-2472-944BD759368F}"/>
              </a:ext>
            </a:extLst>
          </p:cNvPr>
          <p:cNvSpPr>
            <a:spLocks noGrp="1"/>
          </p:cNvSpPr>
          <p:nvPr>
            <p:ph sz="half" idx="13" hasCustomPrompt="1"/>
          </p:nvPr>
        </p:nvSpPr>
        <p:spPr>
          <a:xfrm>
            <a:off x="712424" y="3462630"/>
            <a:ext cx="5181600" cy="1044571"/>
          </a:xfrm>
        </p:spPr>
        <p:txBody>
          <a:bodyPr/>
          <a:lstStyle>
            <a:lvl1pPr marL="0" indent="0">
              <a:buFontTx/>
              <a:buNone/>
              <a:defRPr sz="2400" b="1">
                <a:solidFill>
                  <a:schemeClr val="accent5"/>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Bold Subhead</a:t>
            </a:r>
          </a:p>
        </p:txBody>
      </p:sp>
      <p:cxnSp>
        <p:nvCxnSpPr>
          <p:cNvPr id="20" name="Straight Connector 19">
            <a:extLst>
              <a:ext uri="{FF2B5EF4-FFF2-40B4-BE49-F238E27FC236}">
                <a16:creationId xmlns:a16="http://schemas.microsoft.com/office/drawing/2014/main" id="{3132F18D-F8C0-C830-EB04-DF06726489F1}"/>
              </a:ext>
            </a:extLst>
          </p:cNvPr>
          <p:cNvCxnSpPr/>
          <p:nvPr userDrawn="1"/>
        </p:nvCxnSpPr>
        <p:spPr>
          <a:xfrm>
            <a:off x="5922052" y="2090516"/>
            <a:ext cx="0" cy="385960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0FBA371-842E-AAED-67C5-D39B054191F7}"/>
              </a:ext>
            </a:extLst>
          </p:cNvPr>
          <p:cNvGrpSpPr/>
          <p:nvPr userDrawn="1"/>
        </p:nvGrpSpPr>
        <p:grpSpPr>
          <a:xfrm>
            <a:off x="0" y="6369445"/>
            <a:ext cx="242719" cy="488555"/>
            <a:chOff x="339725" y="6366271"/>
            <a:chExt cx="242719" cy="488555"/>
          </a:xfrm>
        </p:grpSpPr>
        <p:sp>
          <p:nvSpPr>
            <p:cNvPr id="10" name="Rectangle 9">
              <a:extLst>
                <a:ext uri="{FF2B5EF4-FFF2-40B4-BE49-F238E27FC236}">
                  <a16:creationId xmlns:a16="http://schemas.microsoft.com/office/drawing/2014/main" id="{243DF63D-B51A-72FA-3D48-6D26569D8719}"/>
                </a:ext>
              </a:extLst>
            </p:cNvPr>
            <p:cNvSpPr/>
            <p:nvPr/>
          </p:nvSpPr>
          <p:spPr>
            <a:xfrm>
              <a:off x="339725" y="6732687"/>
              <a:ext cx="122139" cy="12213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5E7C65-8B6A-0689-E52B-0E80007F51F8}"/>
                </a:ext>
              </a:extLst>
            </p:cNvPr>
            <p:cNvSpPr/>
            <p:nvPr/>
          </p:nvSpPr>
          <p:spPr>
            <a:xfrm>
              <a:off x="339725" y="6610548"/>
              <a:ext cx="122139" cy="12213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FF75C6-00E1-2656-1BA9-CF0690335411}"/>
                </a:ext>
              </a:extLst>
            </p:cNvPr>
            <p:cNvSpPr/>
            <p:nvPr/>
          </p:nvSpPr>
          <p:spPr>
            <a:xfrm>
              <a:off x="339725" y="6488410"/>
              <a:ext cx="122139" cy="122139"/>
            </a:xfrm>
            <a:prstGeom prst="rect">
              <a:avLst/>
            </a:prstGeom>
            <a:solidFill>
              <a:srgbClr val="D9E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4E41707-D578-4954-31EF-A1C3DA78CF3F}"/>
                </a:ext>
              </a:extLst>
            </p:cNvPr>
            <p:cNvSpPr/>
            <p:nvPr/>
          </p:nvSpPr>
          <p:spPr>
            <a:xfrm>
              <a:off x="339725" y="6366271"/>
              <a:ext cx="122139" cy="122139"/>
            </a:xfrm>
            <a:prstGeom prst="rect">
              <a:avLst/>
            </a:prstGeom>
            <a:solidFill>
              <a:srgbClr val="007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0BB691-A53D-0F69-97FD-49B685471D08}"/>
                </a:ext>
              </a:extLst>
            </p:cNvPr>
            <p:cNvSpPr/>
            <p:nvPr/>
          </p:nvSpPr>
          <p:spPr>
            <a:xfrm>
              <a:off x="460305" y="6732687"/>
              <a:ext cx="122139" cy="12213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02F55E-D70B-C2E1-80D9-260AD5B1A44A}"/>
                </a:ext>
              </a:extLst>
            </p:cNvPr>
            <p:cNvSpPr/>
            <p:nvPr/>
          </p:nvSpPr>
          <p:spPr>
            <a:xfrm>
              <a:off x="460305" y="6610548"/>
              <a:ext cx="122139" cy="122139"/>
            </a:xfrm>
            <a:prstGeom prst="rect">
              <a:avLst/>
            </a:prstGeom>
            <a:solidFill>
              <a:srgbClr val="C05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48F9BF-CACA-ECB3-8C53-DEA5EB7E02C2}"/>
                </a:ext>
              </a:extLst>
            </p:cNvPr>
            <p:cNvSpPr/>
            <p:nvPr/>
          </p:nvSpPr>
          <p:spPr>
            <a:xfrm>
              <a:off x="460305" y="6488410"/>
              <a:ext cx="122139" cy="122139"/>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9E00EA-9EFC-BDBA-AABC-1B45F9A40774}"/>
                </a:ext>
              </a:extLst>
            </p:cNvPr>
            <p:cNvSpPr/>
            <p:nvPr/>
          </p:nvSpPr>
          <p:spPr>
            <a:xfrm>
              <a:off x="460305" y="6366271"/>
              <a:ext cx="122139" cy="122139"/>
            </a:xfrm>
            <a:prstGeom prst="rect">
              <a:avLst/>
            </a:prstGeom>
            <a:solidFill>
              <a:srgbClr val="70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5F294A27-CAE7-9DE6-C9AD-C39618687539}"/>
              </a:ext>
            </a:extLst>
          </p:cNvPr>
          <p:cNvPicPr>
            <a:picLocks noChangeAspect="1"/>
          </p:cNvPicPr>
          <p:nvPr userDrawn="1"/>
        </p:nvPicPr>
        <p:blipFill>
          <a:blip r:embed="rId2"/>
          <a:stretch>
            <a:fillRect/>
          </a:stretch>
        </p:blipFill>
        <p:spPr>
          <a:xfrm>
            <a:off x="504534" y="6430716"/>
            <a:ext cx="1614363" cy="350948"/>
          </a:xfrm>
          <a:prstGeom prst="rect">
            <a:avLst/>
          </a:prstGeom>
        </p:spPr>
      </p:pic>
      <p:sp>
        <p:nvSpPr>
          <p:cNvPr id="2" name="Title 1">
            <a:extLst>
              <a:ext uri="{FF2B5EF4-FFF2-40B4-BE49-F238E27FC236}">
                <a16:creationId xmlns:a16="http://schemas.microsoft.com/office/drawing/2014/main" id="{F415C945-45F8-D55C-4D61-06FD3075ACF6}"/>
              </a:ext>
            </a:extLst>
          </p:cNvPr>
          <p:cNvSpPr>
            <a:spLocks noGrp="1"/>
          </p:cNvSpPr>
          <p:nvPr>
            <p:ph type="title" hasCustomPrompt="1"/>
          </p:nvPr>
        </p:nvSpPr>
        <p:spPr>
          <a:xfrm>
            <a:off x="762000" y="488556"/>
            <a:ext cx="10515600" cy="848516"/>
          </a:xfrm>
        </p:spPr>
        <p:txBody>
          <a:bodyPr/>
          <a:lstStyle>
            <a:lvl1pPr>
              <a:defRPr sz="4800">
                <a:solidFill>
                  <a:schemeClr val="accent1"/>
                </a:solidFill>
              </a:defRPr>
            </a:lvl1pPr>
          </a:lstStyle>
          <a:p>
            <a:r>
              <a:rPr lang="en-US" dirty="0"/>
              <a:t>Title Here</a:t>
            </a:r>
          </a:p>
        </p:txBody>
      </p:sp>
      <p:sp>
        <p:nvSpPr>
          <p:cNvPr id="4" name="Content Placeholder 3">
            <a:extLst>
              <a:ext uri="{FF2B5EF4-FFF2-40B4-BE49-F238E27FC236}">
                <a16:creationId xmlns:a16="http://schemas.microsoft.com/office/drawing/2014/main" id="{72D3C280-3623-0F88-15F6-74372A6130E9}"/>
              </a:ext>
            </a:extLst>
          </p:cNvPr>
          <p:cNvSpPr>
            <a:spLocks noGrp="1"/>
          </p:cNvSpPr>
          <p:nvPr>
            <p:ph sz="half" idx="2" hasCustomPrompt="1"/>
          </p:nvPr>
        </p:nvSpPr>
        <p:spPr>
          <a:xfrm>
            <a:off x="6172200" y="2317356"/>
            <a:ext cx="5181600" cy="3859606"/>
          </a:xfrm>
        </p:spPr>
        <p:txBody>
          <a:bodyPr/>
          <a:lstStyle>
            <a:lvl1pPr>
              <a:defRPr sz="2200">
                <a:solidFill>
                  <a:schemeClr val="tx2">
                    <a:lumMod val="75000"/>
                  </a:schemeClr>
                </a:solidFill>
              </a:defRPr>
            </a:lvl1pPr>
            <a:lvl2pPr>
              <a:defRPr sz="2200">
                <a:solidFill>
                  <a:schemeClr val="tx2">
                    <a:lumMod val="75000"/>
                  </a:schemeClr>
                </a:solidFill>
              </a:defRPr>
            </a:lvl2pPr>
            <a:lvl3pPr>
              <a:defRPr sz="2200">
                <a:solidFill>
                  <a:schemeClr val="tx2">
                    <a:lumMod val="75000"/>
                  </a:schemeClr>
                </a:solidFill>
              </a:defRPr>
            </a:lvl3pPr>
            <a:lvl4pPr>
              <a:defRPr sz="2200">
                <a:solidFill>
                  <a:schemeClr val="tx2">
                    <a:lumMod val="75000"/>
                  </a:schemeClr>
                </a:solidFill>
              </a:defRPr>
            </a:lvl4pPr>
            <a:lvl5pPr>
              <a:defRPr sz="2200">
                <a:solidFill>
                  <a:schemeClr val="tx2">
                    <a:lumMod val="75000"/>
                  </a:schemeClr>
                </a:solidFill>
              </a:defRPr>
            </a:lvl5pPr>
          </a:lstStyle>
          <a:p>
            <a:pPr lvl="0"/>
            <a:r>
              <a:rPr lang="en-US" dirty="0"/>
              <a:t>Body copy here</a:t>
            </a:r>
          </a:p>
        </p:txBody>
      </p:sp>
      <p:sp>
        <p:nvSpPr>
          <p:cNvPr id="6" name="Footer Placeholder 5">
            <a:extLst>
              <a:ext uri="{FF2B5EF4-FFF2-40B4-BE49-F238E27FC236}">
                <a16:creationId xmlns:a16="http://schemas.microsoft.com/office/drawing/2014/main" id="{C72577C9-0C51-72EF-671A-1B74CCCF85B3}"/>
              </a:ext>
            </a:extLst>
          </p:cNvPr>
          <p:cNvSpPr>
            <a:spLocks noGrp="1"/>
          </p:cNvSpPr>
          <p:nvPr>
            <p:ph type="ftr" sz="quarter" idx="11"/>
          </p:nvPr>
        </p:nvSpPr>
        <p:spPr>
          <a:xfrm>
            <a:off x="7527072" y="6356350"/>
            <a:ext cx="3586359" cy="51392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F8D836-0FB2-4A5C-D2BC-812E0819B192}"/>
              </a:ext>
            </a:extLst>
          </p:cNvPr>
          <p:cNvSpPr>
            <a:spLocks noGrp="1"/>
          </p:cNvSpPr>
          <p:nvPr>
            <p:ph type="sldNum" sz="quarter" idx="12"/>
          </p:nvPr>
        </p:nvSpPr>
        <p:spPr>
          <a:xfrm>
            <a:off x="11193008" y="6356350"/>
            <a:ext cx="579891" cy="501649"/>
          </a:xfrm>
          <a:prstGeom prst="rect">
            <a:avLst/>
          </a:prstGeom>
        </p:spPr>
        <p:txBody>
          <a:bodyPr/>
          <a:lstStyle/>
          <a:p>
            <a:fld id="{EC0FA223-F921-4B0F-BF85-69B947867ADC}" type="slidenum">
              <a:rPr lang="en-US" smtClean="0"/>
              <a:t>‹#›</a:t>
            </a:fld>
            <a:endParaRPr lang="en-US"/>
          </a:p>
        </p:txBody>
      </p:sp>
      <p:sp>
        <p:nvSpPr>
          <p:cNvPr id="23" name="Rectangle 22">
            <a:extLst>
              <a:ext uri="{FF2B5EF4-FFF2-40B4-BE49-F238E27FC236}">
                <a16:creationId xmlns:a16="http://schemas.microsoft.com/office/drawing/2014/main" id="{E87A721B-0E0F-1BBD-7663-0D6F6434A22D}"/>
              </a:ext>
            </a:extLst>
          </p:cNvPr>
          <p:cNvSpPr/>
          <p:nvPr userDrawn="1"/>
        </p:nvSpPr>
        <p:spPr>
          <a:xfrm flipH="1">
            <a:off x="1939656" y="2001374"/>
            <a:ext cx="173261" cy="154668"/>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2163721-5EEF-A59B-82F1-951BB979FAFA}"/>
              </a:ext>
            </a:extLst>
          </p:cNvPr>
          <p:cNvSpPr/>
          <p:nvPr userDrawn="1"/>
        </p:nvSpPr>
        <p:spPr>
          <a:xfrm>
            <a:off x="667343" y="2001374"/>
            <a:ext cx="1282897" cy="154668"/>
          </a:xfrm>
          <a:prstGeom prst="rect">
            <a:avLst/>
          </a:prstGeom>
          <a:solidFill>
            <a:srgbClr val="002C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6963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A05B81-368A-40BB-6979-F05F61DDBC3A}"/>
              </a:ext>
            </a:extLst>
          </p:cNvPr>
          <p:cNvSpPr/>
          <p:nvPr userDrawn="1"/>
        </p:nvSpPr>
        <p:spPr bwMode="gray">
          <a:xfrm>
            <a:off x="-6350" y="1077"/>
            <a:ext cx="12191999" cy="636836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9" name="Rectangle 18">
            <a:extLst>
              <a:ext uri="{FF2B5EF4-FFF2-40B4-BE49-F238E27FC236}">
                <a16:creationId xmlns:a16="http://schemas.microsoft.com/office/drawing/2014/main" id="{33DD6BA4-BA8A-42AB-8AFC-3F64FEAAF465}"/>
              </a:ext>
            </a:extLst>
          </p:cNvPr>
          <p:cNvSpPr/>
          <p:nvPr userDrawn="1"/>
        </p:nvSpPr>
        <p:spPr>
          <a:xfrm>
            <a:off x="0" y="1353168"/>
            <a:ext cx="12219097" cy="5003181"/>
          </a:xfrm>
          <a:prstGeom prst="rect">
            <a:avLst/>
          </a:prstGeom>
          <a:solidFill>
            <a:srgbClr val="D7D3C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 name="Content Placeholder 2">
            <a:extLst>
              <a:ext uri="{FF2B5EF4-FFF2-40B4-BE49-F238E27FC236}">
                <a16:creationId xmlns:a16="http://schemas.microsoft.com/office/drawing/2014/main" id="{A322175C-6048-58DC-3945-8309E6B05351}"/>
              </a:ext>
            </a:extLst>
          </p:cNvPr>
          <p:cNvSpPr>
            <a:spLocks noGrp="1"/>
          </p:cNvSpPr>
          <p:nvPr>
            <p:ph sz="half" idx="1" hasCustomPrompt="1"/>
          </p:nvPr>
        </p:nvSpPr>
        <p:spPr>
          <a:xfrm>
            <a:off x="695700" y="2577398"/>
            <a:ext cx="5083851" cy="1044571"/>
          </a:xfrm>
        </p:spPr>
        <p:txBody>
          <a:bodyPr/>
          <a:lstStyle>
            <a:lvl1pPr marL="0" indent="0">
              <a:buFontTx/>
              <a:buNone/>
              <a:defRPr sz="4800" b="1">
                <a:solidFill>
                  <a:schemeClr val="accent1"/>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Bold Subhead</a:t>
            </a:r>
          </a:p>
        </p:txBody>
      </p:sp>
      <p:sp>
        <p:nvSpPr>
          <p:cNvPr id="21" name="Content Placeholder 2">
            <a:extLst>
              <a:ext uri="{FF2B5EF4-FFF2-40B4-BE49-F238E27FC236}">
                <a16:creationId xmlns:a16="http://schemas.microsoft.com/office/drawing/2014/main" id="{CBB3B07C-F7FF-1425-2472-944BD759368F}"/>
              </a:ext>
            </a:extLst>
          </p:cNvPr>
          <p:cNvSpPr>
            <a:spLocks noGrp="1"/>
          </p:cNvSpPr>
          <p:nvPr>
            <p:ph sz="half" idx="13" hasCustomPrompt="1"/>
          </p:nvPr>
        </p:nvSpPr>
        <p:spPr>
          <a:xfrm>
            <a:off x="712424" y="3462630"/>
            <a:ext cx="5181600" cy="1044571"/>
          </a:xfrm>
        </p:spPr>
        <p:txBody>
          <a:bodyPr/>
          <a:lstStyle>
            <a:lvl1pPr marL="0" indent="0">
              <a:buFontTx/>
              <a:buNone/>
              <a:defRPr sz="2400" b="1">
                <a:solidFill>
                  <a:schemeClr val="accent1"/>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Bold Subhead</a:t>
            </a:r>
          </a:p>
        </p:txBody>
      </p:sp>
      <p:cxnSp>
        <p:nvCxnSpPr>
          <p:cNvPr id="20" name="Straight Connector 19">
            <a:extLst>
              <a:ext uri="{FF2B5EF4-FFF2-40B4-BE49-F238E27FC236}">
                <a16:creationId xmlns:a16="http://schemas.microsoft.com/office/drawing/2014/main" id="{3132F18D-F8C0-C830-EB04-DF06726489F1}"/>
              </a:ext>
            </a:extLst>
          </p:cNvPr>
          <p:cNvCxnSpPr/>
          <p:nvPr userDrawn="1"/>
        </p:nvCxnSpPr>
        <p:spPr>
          <a:xfrm>
            <a:off x="5922052" y="2090516"/>
            <a:ext cx="0" cy="385960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0FBA371-842E-AAED-67C5-D39B054191F7}"/>
              </a:ext>
            </a:extLst>
          </p:cNvPr>
          <p:cNvGrpSpPr/>
          <p:nvPr userDrawn="1"/>
        </p:nvGrpSpPr>
        <p:grpSpPr>
          <a:xfrm>
            <a:off x="0" y="6369445"/>
            <a:ext cx="242719" cy="488555"/>
            <a:chOff x="339725" y="6366271"/>
            <a:chExt cx="242719" cy="488555"/>
          </a:xfrm>
        </p:grpSpPr>
        <p:sp>
          <p:nvSpPr>
            <p:cNvPr id="10" name="Rectangle 9">
              <a:extLst>
                <a:ext uri="{FF2B5EF4-FFF2-40B4-BE49-F238E27FC236}">
                  <a16:creationId xmlns:a16="http://schemas.microsoft.com/office/drawing/2014/main" id="{243DF63D-B51A-72FA-3D48-6D26569D8719}"/>
                </a:ext>
              </a:extLst>
            </p:cNvPr>
            <p:cNvSpPr/>
            <p:nvPr/>
          </p:nvSpPr>
          <p:spPr>
            <a:xfrm>
              <a:off x="339725" y="6732687"/>
              <a:ext cx="122139" cy="12213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5E7C65-8B6A-0689-E52B-0E80007F51F8}"/>
                </a:ext>
              </a:extLst>
            </p:cNvPr>
            <p:cNvSpPr/>
            <p:nvPr/>
          </p:nvSpPr>
          <p:spPr>
            <a:xfrm>
              <a:off x="339725" y="6610548"/>
              <a:ext cx="122139" cy="12213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FF75C6-00E1-2656-1BA9-CF0690335411}"/>
                </a:ext>
              </a:extLst>
            </p:cNvPr>
            <p:cNvSpPr/>
            <p:nvPr/>
          </p:nvSpPr>
          <p:spPr>
            <a:xfrm>
              <a:off x="339725" y="6488410"/>
              <a:ext cx="122139" cy="122139"/>
            </a:xfrm>
            <a:prstGeom prst="rect">
              <a:avLst/>
            </a:prstGeom>
            <a:solidFill>
              <a:srgbClr val="D9E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4E41707-D578-4954-31EF-A1C3DA78CF3F}"/>
                </a:ext>
              </a:extLst>
            </p:cNvPr>
            <p:cNvSpPr/>
            <p:nvPr/>
          </p:nvSpPr>
          <p:spPr>
            <a:xfrm>
              <a:off x="339725" y="6366271"/>
              <a:ext cx="122139" cy="122139"/>
            </a:xfrm>
            <a:prstGeom prst="rect">
              <a:avLst/>
            </a:prstGeom>
            <a:solidFill>
              <a:srgbClr val="007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0BB691-A53D-0F69-97FD-49B685471D08}"/>
                </a:ext>
              </a:extLst>
            </p:cNvPr>
            <p:cNvSpPr/>
            <p:nvPr/>
          </p:nvSpPr>
          <p:spPr>
            <a:xfrm>
              <a:off x="460305" y="6732687"/>
              <a:ext cx="122139" cy="12213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02F55E-D70B-C2E1-80D9-260AD5B1A44A}"/>
                </a:ext>
              </a:extLst>
            </p:cNvPr>
            <p:cNvSpPr/>
            <p:nvPr/>
          </p:nvSpPr>
          <p:spPr>
            <a:xfrm>
              <a:off x="460305" y="6610548"/>
              <a:ext cx="122139" cy="122139"/>
            </a:xfrm>
            <a:prstGeom prst="rect">
              <a:avLst/>
            </a:prstGeom>
            <a:solidFill>
              <a:srgbClr val="C05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48F9BF-CACA-ECB3-8C53-DEA5EB7E02C2}"/>
                </a:ext>
              </a:extLst>
            </p:cNvPr>
            <p:cNvSpPr/>
            <p:nvPr/>
          </p:nvSpPr>
          <p:spPr>
            <a:xfrm>
              <a:off x="460305" y="6488410"/>
              <a:ext cx="122139" cy="122139"/>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9E00EA-9EFC-BDBA-AABC-1B45F9A40774}"/>
                </a:ext>
              </a:extLst>
            </p:cNvPr>
            <p:cNvSpPr/>
            <p:nvPr/>
          </p:nvSpPr>
          <p:spPr>
            <a:xfrm>
              <a:off x="460305" y="6366271"/>
              <a:ext cx="122139" cy="122139"/>
            </a:xfrm>
            <a:prstGeom prst="rect">
              <a:avLst/>
            </a:prstGeom>
            <a:solidFill>
              <a:srgbClr val="70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5F294A27-CAE7-9DE6-C9AD-C39618687539}"/>
              </a:ext>
            </a:extLst>
          </p:cNvPr>
          <p:cNvPicPr>
            <a:picLocks noChangeAspect="1"/>
          </p:cNvPicPr>
          <p:nvPr userDrawn="1"/>
        </p:nvPicPr>
        <p:blipFill>
          <a:blip r:embed="rId2"/>
          <a:stretch>
            <a:fillRect/>
          </a:stretch>
        </p:blipFill>
        <p:spPr>
          <a:xfrm>
            <a:off x="504534" y="6430716"/>
            <a:ext cx="1614363" cy="350948"/>
          </a:xfrm>
          <a:prstGeom prst="rect">
            <a:avLst/>
          </a:prstGeom>
        </p:spPr>
      </p:pic>
      <p:sp>
        <p:nvSpPr>
          <p:cNvPr id="2" name="Title 1">
            <a:extLst>
              <a:ext uri="{FF2B5EF4-FFF2-40B4-BE49-F238E27FC236}">
                <a16:creationId xmlns:a16="http://schemas.microsoft.com/office/drawing/2014/main" id="{F415C945-45F8-D55C-4D61-06FD3075ACF6}"/>
              </a:ext>
            </a:extLst>
          </p:cNvPr>
          <p:cNvSpPr>
            <a:spLocks noGrp="1"/>
          </p:cNvSpPr>
          <p:nvPr>
            <p:ph type="title" hasCustomPrompt="1"/>
          </p:nvPr>
        </p:nvSpPr>
        <p:spPr>
          <a:xfrm>
            <a:off x="762000" y="488556"/>
            <a:ext cx="10515600" cy="848516"/>
          </a:xfrm>
        </p:spPr>
        <p:txBody>
          <a:bodyPr/>
          <a:lstStyle>
            <a:lvl1pPr>
              <a:defRPr sz="4800">
                <a:solidFill>
                  <a:schemeClr val="accent1"/>
                </a:solidFill>
              </a:defRPr>
            </a:lvl1pPr>
          </a:lstStyle>
          <a:p>
            <a:r>
              <a:rPr lang="en-US" dirty="0"/>
              <a:t>Title Here</a:t>
            </a:r>
          </a:p>
        </p:txBody>
      </p:sp>
      <p:sp>
        <p:nvSpPr>
          <p:cNvPr id="4" name="Content Placeholder 3">
            <a:extLst>
              <a:ext uri="{FF2B5EF4-FFF2-40B4-BE49-F238E27FC236}">
                <a16:creationId xmlns:a16="http://schemas.microsoft.com/office/drawing/2014/main" id="{72D3C280-3623-0F88-15F6-74372A6130E9}"/>
              </a:ext>
            </a:extLst>
          </p:cNvPr>
          <p:cNvSpPr>
            <a:spLocks noGrp="1"/>
          </p:cNvSpPr>
          <p:nvPr>
            <p:ph sz="half" idx="2" hasCustomPrompt="1"/>
          </p:nvPr>
        </p:nvSpPr>
        <p:spPr>
          <a:xfrm>
            <a:off x="6172200" y="2317356"/>
            <a:ext cx="5181600" cy="3859606"/>
          </a:xfrm>
        </p:spPr>
        <p:txBody>
          <a:bodyPr/>
          <a:lstStyle>
            <a:lvl1pPr>
              <a:defRPr sz="2200">
                <a:solidFill>
                  <a:schemeClr val="tx2">
                    <a:lumMod val="75000"/>
                  </a:schemeClr>
                </a:solidFill>
              </a:defRPr>
            </a:lvl1pPr>
            <a:lvl2pPr>
              <a:defRPr sz="2200">
                <a:solidFill>
                  <a:schemeClr val="tx2">
                    <a:lumMod val="75000"/>
                  </a:schemeClr>
                </a:solidFill>
              </a:defRPr>
            </a:lvl2pPr>
            <a:lvl3pPr>
              <a:defRPr sz="2200">
                <a:solidFill>
                  <a:schemeClr val="tx2">
                    <a:lumMod val="75000"/>
                  </a:schemeClr>
                </a:solidFill>
              </a:defRPr>
            </a:lvl3pPr>
            <a:lvl4pPr>
              <a:defRPr sz="2200">
                <a:solidFill>
                  <a:schemeClr val="tx2">
                    <a:lumMod val="75000"/>
                  </a:schemeClr>
                </a:solidFill>
              </a:defRPr>
            </a:lvl4pPr>
            <a:lvl5pPr>
              <a:defRPr sz="2200">
                <a:solidFill>
                  <a:schemeClr val="tx2">
                    <a:lumMod val="75000"/>
                  </a:schemeClr>
                </a:solidFill>
              </a:defRPr>
            </a:lvl5pPr>
          </a:lstStyle>
          <a:p>
            <a:pPr lvl="0"/>
            <a:r>
              <a:rPr lang="en-US" dirty="0"/>
              <a:t>Body copy here</a:t>
            </a:r>
          </a:p>
        </p:txBody>
      </p:sp>
      <p:sp>
        <p:nvSpPr>
          <p:cNvPr id="6" name="Footer Placeholder 5">
            <a:extLst>
              <a:ext uri="{FF2B5EF4-FFF2-40B4-BE49-F238E27FC236}">
                <a16:creationId xmlns:a16="http://schemas.microsoft.com/office/drawing/2014/main" id="{C72577C9-0C51-72EF-671A-1B74CCCF85B3}"/>
              </a:ext>
            </a:extLst>
          </p:cNvPr>
          <p:cNvSpPr>
            <a:spLocks noGrp="1"/>
          </p:cNvSpPr>
          <p:nvPr>
            <p:ph type="ftr" sz="quarter" idx="11"/>
          </p:nvPr>
        </p:nvSpPr>
        <p:spPr>
          <a:xfrm>
            <a:off x="7527072" y="6356350"/>
            <a:ext cx="3586359" cy="51392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F8D836-0FB2-4A5C-D2BC-812E0819B192}"/>
              </a:ext>
            </a:extLst>
          </p:cNvPr>
          <p:cNvSpPr>
            <a:spLocks noGrp="1"/>
          </p:cNvSpPr>
          <p:nvPr>
            <p:ph type="sldNum" sz="quarter" idx="12"/>
          </p:nvPr>
        </p:nvSpPr>
        <p:spPr>
          <a:xfrm>
            <a:off x="11193008" y="6356350"/>
            <a:ext cx="579891" cy="501649"/>
          </a:xfrm>
          <a:prstGeom prst="rect">
            <a:avLst/>
          </a:prstGeom>
        </p:spPr>
        <p:txBody>
          <a:bodyPr/>
          <a:lstStyle/>
          <a:p>
            <a:fld id="{EC0FA223-F921-4B0F-BF85-69B947867ADC}" type="slidenum">
              <a:rPr lang="en-US" smtClean="0"/>
              <a:t>‹#›</a:t>
            </a:fld>
            <a:endParaRPr lang="en-US"/>
          </a:p>
        </p:txBody>
      </p:sp>
      <p:sp>
        <p:nvSpPr>
          <p:cNvPr id="23" name="Rectangle 22">
            <a:extLst>
              <a:ext uri="{FF2B5EF4-FFF2-40B4-BE49-F238E27FC236}">
                <a16:creationId xmlns:a16="http://schemas.microsoft.com/office/drawing/2014/main" id="{E87A721B-0E0F-1BBD-7663-0D6F6434A22D}"/>
              </a:ext>
            </a:extLst>
          </p:cNvPr>
          <p:cNvSpPr/>
          <p:nvPr userDrawn="1"/>
        </p:nvSpPr>
        <p:spPr>
          <a:xfrm flipH="1">
            <a:off x="1939656" y="2001374"/>
            <a:ext cx="173261" cy="154668"/>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2163721-5EEF-A59B-82F1-951BB979FAFA}"/>
              </a:ext>
            </a:extLst>
          </p:cNvPr>
          <p:cNvSpPr/>
          <p:nvPr userDrawn="1"/>
        </p:nvSpPr>
        <p:spPr>
          <a:xfrm>
            <a:off x="667343" y="2001374"/>
            <a:ext cx="1282897" cy="154668"/>
          </a:xfrm>
          <a:prstGeom prst="rect">
            <a:avLst/>
          </a:prstGeom>
          <a:solidFill>
            <a:srgbClr val="002C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63493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A05B81-368A-40BB-6979-F05F61DDBC3A}"/>
              </a:ext>
            </a:extLst>
          </p:cNvPr>
          <p:cNvSpPr/>
          <p:nvPr userDrawn="1"/>
        </p:nvSpPr>
        <p:spPr bwMode="gray">
          <a:xfrm>
            <a:off x="-6350" y="1077"/>
            <a:ext cx="12191999" cy="636836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9" name="Rectangle 18">
            <a:extLst>
              <a:ext uri="{FF2B5EF4-FFF2-40B4-BE49-F238E27FC236}">
                <a16:creationId xmlns:a16="http://schemas.microsoft.com/office/drawing/2014/main" id="{33DD6BA4-BA8A-42AB-8AFC-3F64FEAAF465}"/>
              </a:ext>
            </a:extLst>
          </p:cNvPr>
          <p:cNvSpPr/>
          <p:nvPr userDrawn="1"/>
        </p:nvSpPr>
        <p:spPr>
          <a:xfrm>
            <a:off x="0" y="1353168"/>
            <a:ext cx="12219097" cy="5003181"/>
          </a:xfrm>
          <a:prstGeom prst="rect">
            <a:avLst/>
          </a:prstGeom>
          <a:solidFill>
            <a:srgbClr val="D7D3C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 name="Content Placeholder 2">
            <a:extLst>
              <a:ext uri="{FF2B5EF4-FFF2-40B4-BE49-F238E27FC236}">
                <a16:creationId xmlns:a16="http://schemas.microsoft.com/office/drawing/2014/main" id="{A322175C-6048-58DC-3945-8309E6B05351}"/>
              </a:ext>
            </a:extLst>
          </p:cNvPr>
          <p:cNvSpPr>
            <a:spLocks noGrp="1"/>
          </p:cNvSpPr>
          <p:nvPr>
            <p:ph sz="half" idx="1" hasCustomPrompt="1"/>
          </p:nvPr>
        </p:nvSpPr>
        <p:spPr>
          <a:xfrm>
            <a:off x="695700" y="2577398"/>
            <a:ext cx="10581900" cy="3290398"/>
          </a:xfrm>
        </p:spPr>
        <p:txBody>
          <a:bodyPr/>
          <a:lstStyle>
            <a:lvl1pPr marL="0" indent="0">
              <a:buFontTx/>
              <a:buNone/>
              <a:defRPr sz="2400" b="1">
                <a:solidFill>
                  <a:schemeClr val="accent1"/>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Bold paragraph of text.</a:t>
            </a:r>
          </a:p>
        </p:txBody>
      </p:sp>
      <p:grpSp>
        <p:nvGrpSpPr>
          <p:cNvPr id="9" name="Group 8">
            <a:extLst>
              <a:ext uri="{FF2B5EF4-FFF2-40B4-BE49-F238E27FC236}">
                <a16:creationId xmlns:a16="http://schemas.microsoft.com/office/drawing/2014/main" id="{B0FBA371-842E-AAED-67C5-D39B054191F7}"/>
              </a:ext>
            </a:extLst>
          </p:cNvPr>
          <p:cNvGrpSpPr/>
          <p:nvPr userDrawn="1"/>
        </p:nvGrpSpPr>
        <p:grpSpPr>
          <a:xfrm>
            <a:off x="0" y="6369445"/>
            <a:ext cx="242719" cy="488555"/>
            <a:chOff x="339725" y="6366271"/>
            <a:chExt cx="242719" cy="488555"/>
          </a:xfrm>
        </p:grpSpPr>
        <p:sp>
          <p:nvSpPr>
            <p:cNvPr id="10" name="Rectangle 9">
              <a:extLst>
                <a:ext uri="{FF2B5EF4-FFF2-40B4-BE49-F238E27FC236}">
                  <a16:creationId xmlns:a16="http://schemas.microsoft.com/office/drawing/2014/main" id="{243DF63D-B51A-72FA-3D48-6D26569D8719}"/>
                </a:ext>
              </a:extLst>
            </p:cNvPr>
            <p:cNvSpPr/>
            <p:nvPr/>
          </p:nvSpPr>
          <p:spPr>
            <a:xfrm>
              <a:off x="339725" y="6732687"/>
              <a:ext cx="122139" cy="12213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5E7C65-8B6A-0689-E52B-0E80007F51F8}"/>
                </a:ext>
              </a:extLst>
            </p:cNvPr>
            <p:cNvSpPr/>
            <p:nvPr/>
          </p:nvSpPr>
          <p:spPr>
            <a:xfrm>
              <a:off x="339725" y="6610548"/>
              <a:ext cx="122139" cy="12213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FF75C6-00E1-2656-1BA9-CF0690335411}"/>
                </a:ext>
              </a:extLst>
            </p:cNvPr>
            <p:cNvSpPr/>
            <p:nvPr/>
          </p:nvSpPr>
          <p:spPr>
            <a:xfrm>
              <a:off x="339725" y="6488410"/>
              <a:ext cx="122139" cy="122139"/>
            </a:xfrm>
            <a:prstGeom prst="rect">
              <a:avLst/>
            </a:prstGeom>
            <a:solidFill>
              <a:srgbClr val="D9E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4E41707-D578-4954-31EF-A1C3DA78CF3F}"/>
                </a:ext>
              </a:extLst>
            </p:cNvPr>
            <p:cNvSpPr/>
            <p:nvPr/>
          </p:nvSpPr>
          <p:spPr>
            <a:xfrm>
              <a:off x="339725" y="6366271"/>
              <a:ext cx="122139" cy="122139"/>
            </a:xfrm>
            <a:prstGeom prst="rect">
              <a:avLst/>
            </a:prstGeom>
            <a:solidFill>
              <a:srgbClr val="007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0BB691-A53D-0F69-97FD-49B685471D08}"/>
                </a:ext>
              </a:extLst>
            </p:cNvPr>
            <p:cNvSpPr/>
            <p:nvPr/>
          </p:nvSpPr>
          <p:spPr>
            <a:xfrm>
              <a:off x="460305" y="6732687"/>
              <a:ext cx="122139" cy="12213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02F55E-D70B-C2E1-80D9-260AD5B1A44A}"/>
                </a:ext>
              </a:extLst>
            </p:cNvPr>
            <p:cNvSpPr/>
            <p:nvPr/>
          </p:nvSpPr>
          <p:spPr>
            <a:xfrm>
              <a:off x="460305" y="6610548"/>
              <a:ext cx="122139" cy="122139"/>
            </a:xfrm>
            <a:prstGeom prst="rect">
              <a:avLst/>
            </a:prstGeom>
            <a:solidFill>
              <a:srgbClr val="C05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48F9BF-CACA-ECB3-8C53-DEA5EB7E02C2}"/>
                </a:ext>
              </a:extLst>
            </p:cNvPr>
            <p:cNvSpPr/>
            <p:nvPr/>
          </p:nvSpPr>
          <p:spPr>
            <a:xfrm>
              <a:off x="460305" y="6488410"/>
              <a:ext cx="122139" cy="122139"/>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9E00EA-9EFC-BDBA-AABC-1B45F9A40774}"/>
                </a:ext>
              </a:extLst>
            </p:cNvPr>
            <p:cNvSpPr/>
            <p:nvPr/>
          </p:nvSpPr>
          <p:spPr>
            <a:xfrm>
              <a:off x="460305" y="6366271"/>
              <a:ext cx="122139" cy="122139"/>
            </a:xfrm>
            <a:prstGeom prst="rect">
              <a:avLst/>
            </a:prstGeom>
            <a:solidFill>
              <a:srgbClr val="70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5F294A27-CAE7-9DE6-C9AD-C39618687539}"/>
              </a:ext>
            </a:extLst>
          </p:cNvPr>
          <p:cNvPicPr>
            <a:picLocks noChangeAspect="1"/>
          </p:cNvPicPr>
          <p:nvPr userDrawn="1"/>
        </p:nvPicPr>
        <p:blipFill>
          <a:blip r:embed="rId2"/>
          <a:stretch>
            <a:fillRect/>
          </a:stretch>
        </p:blipFill>
        <p:spPr>
          <a:xfrm>
            <a:off x="504534" y="6430716"/>
            <a:ext cx="1614363" cy="350948"/>
          </a:xfrm>
          <a:prstGeom prst="rect">
            <a:avLst/>
          </a:prstGeom>
        </p:spPr>
      </p:pic>
      <p:sp>
        <p:nvSpPr>
          <p:cNvPr id="2" name="Title 1">
            <a:extLst>
              <a:ext uri="{FF2B5EF4-FFF2-40B4-BE49-F238E27FC236}">
                <a16:creationId xmlns:a16="http://schemas.microsoft.com/office/drawing/2014/main" id="{F415C945-45F8-D55C-4D61-06FD3075ACF6}"/>
              </a:ext>
            </a:extLst>
          </p:cNvPr>
          <p:cNvSpPr>
            <a:spLocks noGrp="1"/>
          </p:cNvSpPr>
          <p:nvPr>
            <p:ph type="title" hasCustomPrompt="1"/>
          </p:nvPr>
        </p:nvSpPr>
        <p:spPr>
          <a:xfrm>
            <a:off x="762000" y="488556"/>
            <a:ext cx="10515600" cy="848516"/>
          </a:xfrm>
        </p:spPr>
        <p:txBody>
          <a:bodyPr/>
          <a:lstStyle>
            <a:lvl1pPr>
              <a:defRPr sz="4800">
                <a:solidFill>
                  <a:schemeClr val="accent1"/>
                </a:solidFill>
              </a:defRPr>
            </a:lvl1pPr>
          </a:lstStyle>
          <a:p>
            <a:r>
              <a:rPr lang="en-US" dirty="0"/>
              <a:t>Title Here</a:t>
            </a:r>
          </a:p>
        </p:txBody>
      </p:sp>
      <p:sp>
        <p:nvSpPr>
          <p:cNvPr id="6" name="Footer Placeholder 5">
            <a:extLst>
              <a:ext uri="{FF2B5EF4-FFF2-40B4-BE49-F238E27FC236}">
                <a16:creationId xmlns:a16="http://schemas.microsoft.com/office/drawing/2014/main" id="{C72577C9-0C51-72EF-671A-1B74CCCF85B3}"/>
              </a:ext>
            </a:extLst>
          </p:cNvPr>
          <p:cNvSpPr>
            <a:spLocks noGrp="1"/>
          </p:cNvSpPr>
          <p:nvPr>
            <p:ph type="ftr" sz="quarter" idx="11"/>
          </p:nvPr>
        </p:nvSpPr>
        <p:spPr>
          <a:xfrm>
            <a:off x="7527072" y="6356350"/>
            <a:ext cx="3586359" cy="51392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F8D836-0FB2-4A5C-D2BC-812E0819B192}"/>
              </a:ext>
            </a:extLst>
          </p:cNvPr>
          <p:cNvSpPr>
            <a:spLocks noGrp="1"/>
          </p:cNvSpPr>
          <p:nvPr>
            <p:ph type="sldNum" sz="quarter" idx="12"/>
          </p:nvPr>
        </p:nvSpPr>
        <p:spPr>
          <a:xfrm>
            <a:off x="11193008" y="6356350"/>
            <a:ext cx="579891" cy="501649"/>
          </a:xfrm>
          <a:prstGeom prst="rect">
            <a:avLst/>
          </a:prstGeom>
        </p:spPr>
        <p:txBody>
          <a:bodyPr/>
          <a:lstStyle/>
          <a:p>
            <a:fld id="{EC0FA223-F921-4B0F-BF85-69B947867ADC}" type="slidenum">
              <a:rPr lang="en-US" smtClean="0"/>
              <a:t>‹#›</a:t>
            </a:fld>
            <a:endParaRPr lang="en-US"/>
          </a:p>
        </p:txBody>
      </p:sp>
      <p:sp>
        <p:nvSpPr>
          <p:cNvPr id="23" name="Rectangle 22">
            <a:extLst>
              <a:ext uri="{FF2B5EF4-FFF2-40B4-BE49-F238E27FC236}">
                <a16:creationId xmlns:a16="http://schemas.microsoft.com/office/drawing/2014/main" id="{E87A721B-0E0F-1BBD-7663-0D6F6434A22D}"/>
              </a:ext>
            </a:extLst>
          </p:cNvPr>
          <p:cNvSpPr/>
          <p:nvPr userDrawn="1"/>
        </p:nvSpPr>
        <p:spPr>
          <a:xfrm flipH="1">
            <a:off x="1939656" y="2001374"/>
            <a:ext cx="173261" cy="154668"/>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2163721-5EEF-A59B-82F1-951BB979FAFA}"/>
              </a:ext>
            </a:extLst>
          </p:cNvPr>
          <p:cNvSpPr/>
          <p:nvPr userDrawn="1"/>
        </p:nvSpPr>
        <p:spPr>
          <a:xfrm>
            <a:off x="667343" y="2001374"/>
            <a:ext cx="1282897" cy="154668"/>
          </a:xfrm>
          <a:prstGeom prst="rect">
            <a:avLst/>
          </a:prstGeom>
          <a:solidFill>
            <a:srgbClr val="002C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3599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A05B81-368A-40BB-6979-F05F61DDBC3A}"/>
              </a:ext>
            </a:extLst>
          </p:cNvPr>
          <p:cNvSpPr/>
          <p:nvPr userDrawn="1"/>
        </p:nvSpPr>
        <p:spPr bwMode="gray">
          <a:xfrm>
            <a:off x="-6350" y="1077"/>
            <a:ext cx="12191999" cy="636836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9" name="Rectangle 18">
            <a:extLst>
              <a:ext uri="{FF2B5EF4-FFF2-40B4-BE49-F238E27FC236}">
                <a16:creationId xmlns:a16="http://schemas.microsoft.com/office/drawing/2014/main" id="{33DD6BA4-BA8A-42AB-8AFC-3F64FEAAF465}"/>
              </a:ext>
            </a:extLst>
          </p:cNvPr>
          <p:cNvSpPr/>
          <p:nvPr userDrawn="1"/>
        </p:nvSpPr>
        <p:spPr>
          <a:xfrm>
            <a:off x="0" y="1353168"/>
            <a:ext cx="12219097" cy="5003181"/>
          </a:xfrm>
          <a:prstGeom prst="rect">
            <a:avLst/>
          </a:prstGeom>
          <a:solidFill>
            <a:srgbClr val="D7D3C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 name="Content Placeholder 2">
            <a:extLst>
              <a:ext uri="{FF2B5EF4-FFF2-40B4-BE49-F238E27FC236}">
                <a16:creationId xmlns:a16="http://schemas.microsoft.com/office/drawing/2014/main" id="{A322175C-6048-58DC-3945-8309E6B05351}"/>
              </a:ext>
            </a:extLst>
          </p:cNvPr>
          <p:cNvSpPr>
            <a:spLocks noGrp="1"/>
          </p:cNvSpPr>
          <p:nvPr>
            <p:ph sz="half" idx="1" hasCustomPrompt="1"/>
          </p:nvPr>
        </p:nvSpPr>
        <p:spPr>
          <a:xfrm>
            <a:off x="695700" y="2577398"/>
            <a:ext cx="10581900" cy="3290398"/>
          </a:xfrm>
        </p:spPr>
        <p:txBody>
          <a:bodyPr/>
          <a:lstStyle>
            <a:lvl1pPr marL="0" indent="0">
              <a:buFontTx/>
              <a:buNone/>
              <a:defRPr sz="2400" b="1">
                <a:solidFill>
                  <a:schemeClr val="tx2"/>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Add Table Here</a:t>
            </a:r>
          </a:p>
        </p:txBody>
      </p:sp>
      <p:grpSp>
        <p:nvGrpSpPr>
          <p:cNvPr id="9" name="Group 8">
            <a:extLst>
              <a:ext uri="{FF2B5EF4-FFF2-40B4-BE49-F238E27FC236}">
                <a16:creationId xmlns:a16="http://schemas.microsoft.com/office/drawing/2014/main" id="{B0FBA371-842E-AAED-67C5-D39B054191F7}"/>
              </a:ext>
            </a:extLst>
          </p:cNvPr>
          <p:cNvGrpSpPr/>
          <p:nvPr userDrawn="1"/>
        </p:nvGrpSpPr>
        <p:grpSpPr>
          <a:xfrm>
            <a:off x="0" y="6369445"/>
            <a:ext cx="242719" cy="488555"/>
            <a:chOff x="339725" y="6366271"/>
            <a:chExt cx="242719" cy="488555"/>
          </a:xfrm>
        </p:grpSpPr>
        <p:sp>
          <p:nvSpPr>
            <p:cNvPr id="10" name="Rectangle 9">
              <a:extLst>
                <a:ext uri="{FF2B5EF4-FFF2-40B4-BE49-F238E27FC236}">
                  <a16:creationId xmlns:a16="http://schemas.microsoft.com/office/drawing/2014/main" id="{243DF63D-B51A-72FA-3D48-6D26569D8719}"/>
                </a:ext>
              </a:extLst>
            </p:cNvPr>
            <p:cNvSpPr/>
            <p:nvPr/>
          </p:nvSpPr>
          <p:spPr>
            <a:xfrm>
              <a:off x="339725" y="6732687"/>
              <a:ext cx="122139" cy="12213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5E7C65-8B6A-0689-E52B-0E80007F51F8}"/>
                </a:ext>
              </a:extLst>
            </p:cNvPr>
            <p:cNvSpPr/>
            <p:nvPr/>
          </p:nvSpPr>
          <p:spPr>
            <a:xfrm>
              <a:off x="339725" y="6610548"/>
              <a:ext cx="122139" cy="12213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FF75C6-00E1-2656-1BA9-CF0690335411}"/>
                </a:ext>
              </a:extLst>
            </p:cNvPr>
            <p:cNvSpPr/>
            <p:nvPr/>
          </p:nvSpPr>
          <p:spPr>
            <a:xfrm>
              <a:off x="339725" y="6488410"/>
              <a:ext cx="122139" cy="122139"/>
            </a:xfrm>
            <a:prstGeom prst="rect">
              <a:avLst/>
            </a:prstGeom>
            <a:solidFill>
              <a:srgbClr val="D9E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4E41707-D578-4954-31EF-A1C3DA78CF3F}"/>
                </a:ext>
              </a:extLst>
            </p:cNvPr>
            <p:cNvSpPr/>
            <p:nvPr/>
          </p:nvSpPr>
          <p:spPr>
            <a:xfrm>
              <a:off x="339725" y="6366271"/>
              <a:ext cx="122139" cy="122139"/>
            </a:xfrm>
            <a:prstGeom prst="rect">
              <a:avLst/>
            </a:prstGeom>
            <a:solidFill>
              <a:srgbClr val="007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0BB691-A53D-0F69-97FD-49B685471D08}"/>
                </a:ext>
              </a:extLst>
            </p:cNvPr>
            <p:cNvSpPr/>
            <p:nvPr/>
          </p:nvSpPr>
          <p:spPr>
            <a:xfrm>
              <a:off x="460305" y="6732687"/>
              <a:ext cx="122139" cy="12213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02F55E-D70B-C2E1-80D9-260AD5B1A44A}"/>
                </a:ext>
              </a:extLst>
            </p:cNvPr>
            <p:cNvSpPr/>
            <p:nvPr/>
          </p:nvSpPr>
          <p:spPr>
            <a:xfrm>
              <a:off x="460305" y="6610548"/>
              <a:ext cx="122139" cy="122139"/>
            </a:xfrm>
            <a:prstGeom prst="rect">
              <a:avLst/>
            </a:prstGeom>
            <a:solidFill>
              <a:srgbClr val="C05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48F9BF-CACA-ECB3-8C53-DEA5EB7E02C2}"/>
                </a:ext>
              </a:extLst>
            </p:cNvPr>
            <p:cNvSpPr/>
            <p:nvPr/>
          </p:nvSpPr>
          <p:spPr>
            <a:xfrm>
              <a:off x="460305" y="6488410"/>
              <a:ext cx="122139" cy="122139"/>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9E00EA-9EFC-BDBA-AABC-1B45F9A40774}"/>
                </a:ext>
              </a:extLst>
            </p:cNvPr>
            <p:cNvSpPr/>
            <p:nvPr/>
          </p:nvSpPr>
          <p:spPr>
            <a:xfrm>
              <a:off x="460305" y="6366271"/>
              <a:ext cx="122139" cy="122139"/>
            </a:xfrm>
            <a:prstGeom prst="rect">
              <a:avLst/>
            </a:prstGeom>
            <a:solidFill>
              <a:srgbClr val="70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5F294A27-CAE7-9DE6-C9AD-C39618687539}"/>
              </a:ext>
            </a:extLst>
          </p:cNvPr>
          <p:cNvPicPr>
            <a:picLocks noChangeAspect="1"/>
          </p:cNvPicPr>
          <p:nvPr userDrawn="1"/>
        </p:nvPicPr>
        <p:blipFill>
          <a:blip r:embed="rId2"/>
          <a:stretch>
            <a:fillRect/>
          </a:stretch>
        </p:blipFill>
        <p:spPr>
          <a:xfrm>
            <a:off x="504534" y="6430716"/>
            <a:ext cx="1614363" cy="350948"/>
          </a:xfrm>
          <a:prstGeom prst="rect">
            <a:avLst/>
          </a:prstGeom>
        </p:spPr>
      </p:pic>
      <p:sp>
        <p:nvSpPr>
          <p:cNvPr id="2" name="Title 1">
            <a:extLst>
              <a:ext uri="{FF2B5EF4-FFF2-40B4-BE49-F238E27FC236}">
                <a16:creationId xmlns:a16="http://schemas.microsoft.com/office/drawing/2014/main" id="{F415C945-45F8-D55C-4D61-06FD3075ACF6}"/>
              </a:ext>
            </a:extLst>
          </p:cNvPr>
          <p:cNvSpPr>
            <a:spLocks noGrp="1"/>
          </p:cNvSpPr>
          <p:nvPr>
            <p:ph type="title" hasCustomPrompt="1"/>
          </p:nvPr>
        </p:nvSpPr>
        <p:spPr>
          <a:xfrm>
            <a:off x="762000" y="488556"/>
            <a:ext cx="10515600" cy="848516"/>
          </a:xfrm>
        </p:spPr>
        <p:txBody>
          <a:bodyPr/>
          <a:lstStyle>
            <a:lvl1pPr>
              <a:defRPr sz="4800">
                <a:solidFill>
                  <a:schemeClr val="accent1"/>
                </a:solidFill>
              </a:defRPr>
            </a:lvl1pPr>
          </a:lstStyle>
          <a:p>
            <a:r>
              <a:rPr lang="en-US" dirty="0"/>
              <a:t>Title Here</a:t>
            </a:r>
          </a:p>
        </p:txBody>
      </p:sp>
      <p:sp>
        <p:nvSpPr>
          <p:cNvPr id="6" name="Footer Placeholder 5">
            <a:extLst>
              <a:ext uri="{FF2B5EF4-FFF2-40B4-BE49-F238E27FC236}">
                <a16:creationId xmlns:a16="http://schemas.microsoft.com/office/drawing/2014/main" id="{C72577C9-0C51-72EF-671A-1B74CCCF85B3}"/>
              </a:ext>
            </a:extLst>
          </p:cNvPr>
          <p:cNvSpPr>
            <a:spLocks noGrp="1"/>
          </p:cNvSpPr>
          <p:nvPr>
            <p:ph type="ftr" sz="quarter" idx="11"/>
          </p:nvPr>
        </p:nvSpPr>
        <p:spPr>
          <a:xfrm>
            <a:off x="7527072" y="6356350"/>
            <a:ext cx="3586359" cy="51392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F8D836-0FB2-4A5C-D2BC-812E0819B192}"/>
              </a:ext>
            </a:extLst>
          </p:cNvPr>
          <p:cNvSpPr>
            <a:spLocks noGrp="1"/>
          </p:cNvSpPr>
          <p:nvPr>
            <p:ph type="sldNum" sz="quarter" idx="12"/>
          </p:nvPr>
        </p:nvSpPr>
        <p:spPr>
          <a:xfrm>
            <a:off x="11193008" y="6356350"/>
            <a:ext cx="579891" cy="501649"/>
          </a:xfrm>
          <a:prstGeom prst="rect">
            <a:avLst/>
          </a:prstGeom>
        </p:spPr>
        <p:txBody>
          <a:bodyPr/>
          <a:lstStyle/>
          <a:p>
            <a:fld id="{EC0FA223-F921-4B0F-BF85-69B947867ADC}" type="slidenum">
              <a:rPr lang="en-US" smtClean="0"/>
              <a:t>‹#›</a:t>
            </a:fld>
            <a:endParaRPr lang="en-US"/>
          </a:p>
        </p:txBody>
      </p:sp>
      <p:sp>
        <p:nvSpPr>
          <p:cNvPr id="23" name="Rectangle 22">
            <a:extLst>
              <a:ext uri="{FF2B5EF4-FFF2-40B4-BE49-F238E27FC236}">
                <a16:creationId xmlns:a16="http://schemas.microsoft.com/office/drawing/2014/main" id="{E87A721B-0E0F-1BBD-7663-0D6F6434A22D}"/>
              </a:ext>
            </a:extLst>
          </p:cNvPr>
          <p:cNvSpPr/>
          <p:nvPr userDrawn="1"/>
        </p:nvSpPr>
        <p:spPr>
          <a:xfrm flipH="1">
            <a:off x="1939656" y="2001374"/>
            <a:ext cx="173261" cy="154668"/>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2163721-5EEF-A59B-82F1-951BB979FAFA}"/>
              </a:ext>
            </a:extLst>
          </p:cNvPr>
          <p:cNvSpPr/>
          <p:nvPr userDrawn="1"/>
        </p:nvSpPr>
        <p:spPr>
          <a:xfrm>
            <a:off x="667343" y="2001374"/>
            <a:ext cx="1282897" cy="154668"/>
          </a:xfrm>
          <a:prstGeom prst="rect">
            <a:avLst/>
          </a:prstGeom>
          <a:solidFill>
            <a:srgbClr val="002C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49701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A05B81-368A-40BB-6979-F05F61DDBC3A}"/>
              </a:ext>
            </a:extLst>
          </p:cNvPr>
          <p:cNvSpPr/>
          <p:nvPr userDrawn="1"/>
        </p:nvSpPr>
        <p:spPr bwMode="gray">
          <a:xfrm>
            <a:off x="-6350" y="1077"/>
            <a:ext cx="12191999" cy="636836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3" name="Content Placeholder 2">
            <a:extLst>
              <a:ext uri="{FF2B5EF4-FFF2-40B4-BE49-F238E27FC236}">
                <a16:creationId xmlns:a16="http://schemas.microsoft.com/office/drawing/2014/main" id="{A322175C-6048-58DC-3945-8309E6B05351}"/>
              </a:ext>
            </a:extLst>
          </p:cNvPr>
          <p:cNvSpPr>
            <a:spLocks noGrp="1"/>
          </p:cNvSpPr>
          <p:nvPr>
            <p:ph sz="half" idx="1" hasCustomPrompt="1"/>
          </p:nvPr>
        </p:nvSpPr>
        <p:spPr>
          <a:xfrm>
            <a:off x="695700" y="2577398"/>
            <a:ext cx="10581900" cy="3290398"/>
          </a:xfrm>
        </p:spPr>
        <p:txBody>
          <a:bodyPr/>
          <a:lstStyle>
            <a:lvl1pPr marL="0" indent="0">
              <a:buFontTx/>
              <a:buNone/>
              <a:defRPr sz="2400" b="1">
                <a:solidFill>
                  <a:schemeClr val="tx2"/>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Add Table Here</a:t>
            </a:r>
          </a:p>
        </p:txBody>
      </p:sp>
      <p:grpSp>
        <p:nvGrpSpPr>
          <p:cNvPr id="9" name="Group 8">
            <a:extLst>
              <a:ext uri="{FF2B5EF4-FFF2-40B4-BE49-F238E27FC236}">
                <a16:creationId xmlns:a16="http://schemas.microsoft.com/office/drawing/2014/main" id="{B0FBA371-842E-AAED-67C5-D39B054191F7}"/>
              </a:ext>
            </a:extLst>
          </p:cNvPr>
          <p:cNvGrpSpPr/>
          <p:nvPr userDrawn="1"/>
        </p:nvGrpSpPr>
        <p:grpSpPr>
          <a:xfrm>
            <a:off x="0" y="6369445"/>
            <a:ext cx="242719" cy="488555"/>
            <a:chOff x="339725" y="6366271"/>
            <a:chExt cx="242719" cy="488555"/>
          </a:xfrm>
        </p:grpSpPr>
        <p:sp>
          <p:nvSpPr>
            <p:cNvPr id="10" name="Rectangle 9">
              <a:extLst>
                <a:ext uri="{FF2B5EF4-FFF2-40B4-BE49-F238E27FC236}">
                  <a16:creationId xmlns:a16="http://schemas.microsoft.com/office/drawing/2014/main" id="{243DF63D-B51A-72FA-3D48-6D26569D8719}"/>
                </a:ext>
              </a:extLst>
            </p:cNvPr>
            <p:cNvSpPr/>
            <p:nvPr/>
          </p:nvSpPr>
          <p:spPr>
            <a:xfrm>
              <a:off x="339725" y="6732687"/>
              <a:ext cx="122139" cy="12213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5E7C65-8B6A-0689-E52B-0E80007F51F8}"/>
                </a:ext>
              </a:extLst>
            </p:cNvPr>
            <p:cNvSpPr/>
            <p:nvPr/>
          </p:nvSpPr>
          <p:spPr>
            <a:xfrm>
              <a:off x="339725" y="6610548"/>
              <a:ext cx="122139" cy="12213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FF75C6-00E1-2656-1BA9-CF0690335411}"/>
                </a:ext>
              </a:extLst>
            </p:cNvPr>
            <p:cNvSpPr/>
            <p:nvPr/>
          </p:nvSpPr>
          <p:spPr>
            <a:xfrm>
              <a:off x="339725" y="6488410"/>
              <a:ext cx="122139" cy="122139"/>
            </a:xfrm>
            <a:prstGeom prst="rect">
              <a:avLst/>
            </a:prstGeom>
            <a:solidFill>
              <a:srgbClr val="D9E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4E41707-D578-4954-31EF-A1C3DA78CF3F}"/>
                </a:ext>
              </a:extLst>
            </p:cNvPr>
            <p:cNvSpPr/>
            <p:nvPr/>
          </p:nvSpPr>
          <p:spPr>
            <a:xfrm>
              <a:off x="339725" y="6366271"/>
              <a:ext cx="122139" cy="122139"/>
            </a:xfrm>
            <a:prstGeom prst="rect">
              <a:avLst/>
            </a:prstGeom>
            <a:solidFill>
              <a:srgbClr val="007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0BB691-A53D-0F69-97FD-49B685471D08}"/>
                </a:ext>
              </a:extLst>
            </p:cNvPr>
            <p:cNvSpPr/>
            <p:nvPr/>
          </p:nvSpPr>
          <p:spPr>
            <a:xfrm>
              <a:off x="460305" y="6732687"/>
              <a:ext cx="122139" cy="12213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02F55E-D70B-C2E1-80D9-260AD5B1A44A}"/>
                </a:ext>
              </a:extLst>
            </p:cNvPr>
            <p:cNvSpPr/>
            <p:nvPr/>
          </p:nvSpPr>
          <p:spPr>
            <a:xfrm>
              <a:off x="460305" y="6610548"/>
              <a:ext cx="122139" cy="122139"/>
            </a:xfrm>
            <a:prstGeom prst="rect">
              <a:avLst/>
            </a:prstGeom>
            <a:solidFill>
              <a:srgbClr val="C05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48F9BF-CACA-ECB3-8C53-DEA5EB7E02C2}"/>
                </a:ext>
              </a:extLst>
            </p:cNvPr>
            <p:cNvSpPr/>
            <p:nvPr/>
          </p:nvSpPr>
          <p:spPr>
            <a:xfrm>
              <a:off x="460305" y="6488410"/>
              <a:ext cx="122139" cy="122139"/>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9E00EA-9EFC-BDBA-AABC-1B45F9A40774}"/>
                </a:ext>
              </a:extLst>
            </p:cNvPr>
            <p:cNvSpPr/>
            <p:nvPr/>
          </p:nvSpPr>
          <p:spPr>
            <a:xfrm>
              <a:off x="460305" y="6366271"/>
              <a:ext cx="122139" cy="122139"/>
            </a:xfrm>
            <a:prstGeom prst="rect">
              <a:avLst/>
            </a:prstGeom>
            <a:solidFill>
              <a:srgbClr val="70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5F294A27-CAE7-9DE6-C9AD-C39618687539}"/>
              </a:ext>
            </a:extLst>
          </p:cNvPr>
          <p:cNvPicPr>
            <a:picLocks noChangeAspect="1"/>
          </p:cNvPicPr>
          <p:nvPr userDrawn="1"/>
        </p:nvPicPr>
        <p:blipFill>
          <a:blip r:embed="rId2"/>
          <a:stretch>
            <a:fillRect/>
          </a:stretch>
        </p:blipFill>
        <p:spPr>
          <a:xfrm>
            <a:off x="504534" y="6430716"/>
            <a:ext cx="1614363" cy="350948"/>
          </a:xfrm>
          <a:prstGeom prst="rect">
            <a:avLst/>
          </a:prstGeom>
        </p:spPr>
      </p:pic>
      <p:sp>
        <p:nvSpPr>
          <p:cNvPr id="2" name="Title 1">
            <a:extLst>
              <a:ext uri="{FF2B5EF4-FFF2-40B4-BE49-F238E27FC236}">
                <a16:creationId xmlns:a16="http://schemas.microsoft.com/office/drawing/2014/main" id="{F415C945-45F8-D55C-4D61-06FD3075ACF6}"/>
              </a:ext>
            </a:extLst>
          </p:cNvPr>
          <p:cNvSpPr>
            <a:spLocks noGrp="1"/>
          </p:cNvSpPr>
          <p:nvPr>
            <p:ph type="title" hasCustomPrompt="1"/>
          </p:nvPr>
        </p:nvSpPr>
        <p:spPr>
          <a:xfrm>
            <a:off x="762000" y="488556"/>
            <a:ext cx="10515600" cy="848516"/>
          </a:xfrm>
        </p:spPr>
        <p:txBody>
          <a:bodyPr/>
          <a:lstStyle>
            <a:lvl1pPr>
              <a:defRPr sz="4800">
                <a:solidFill>
                  <a:schemeClr val="accent1"/>
                </a:solidFill>
              </a:defRPr>
            </a:lvl1pPr>
          </a:lstStyle>
          <a:p>
            <a:r>
              <a:rPr lang="en-US" dirty="0"/>
              <a:t>Title Here</a:t>
            </a:r>
          </a:p>
        </p:txBody>
      </p:sp>
      <p:sp>
        <p:nvSpPr>
          <p:cNvPr id="6" name="Footer Placeholder 5">
            <a:extLst>
              <a:ext uri="{FF2B5EF4-FFF2-40B4-BE49-F238E27FC236}">
                <a16:creationId xmlns:a16="http://schemas.microsoft.com/office/drawing/2014/main" id="{C72577C9-0C51-72EF-671A-1B74CCCF85B3}"/>
              </a:ext>
            </a:extLst>
          </p:cNvPr>
          <p:cNvSpPr>
            <a:spLocks noGrp="1"/>
          </p:cNvSpPr>
          <p:nvPr>
            <p:ph type="ftr" sz="quarter" idx="11"/>
          </p:nvPr>
        </p:nvSpPr>
        <p:spPr>
          <a:xfrm>
            <a:off x="7527072" y="6356350"/>
            <a:ext cx="3586359" cy="51392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F8D836-0FB2-4A5C-D2BC-812E0819B192}"/>
              </a:ext>
            </a:extLst>
          </p:cNvPr>
          <p:cNvSpPr>
            <a:spLocks noGrp="1"/>
          </p:cNvSpPr>
          <p:nvPr>
            <p:ph type="sldNum" sz="quarter" idx="12"/>
          </p:nvPr>
        </p:nvSpPr>
        <p:spPr>
          <a:xfrm>
            <a:off x="11193008" y="6356350"/>
            <a:ext cx="579891" cy="501649"/>
          </a:xfrm>
          <a:prstGeom prst="rect">
            <a:avLst/>
          </a:prstGeom>
        </p:spPr>
        <p:txBody>
          <a:bodyPr/>
          <a:lstStyle/>
          <a:p>
            <a:fld id="{EC0FA223-F921-4B0F-BF85-69B947867ADC}" type="slidenum">
              <a:rPr lang="en-US" smtClean="0"/>
              <a:t>‹#›</a:t>
            </a:fld>
            <a:endParaRPr lang="en-US"/>
          </a:p>
        </p:txBody>
      </p:sp>
      <p:sp>
        <p:nvSpPr>
          <p:cNvPr id="23" name="Rectangle 22">
            <a:extLst>
              <a:ext uri="{FF2B5EF4-FFF2-40B4-BE49-F238E27FC236}">
                <a16:creationId xmlns:a16="http://schemas.microsoft.com/office/drawing/2014/main" id="{E87A721B-0E0F-1BBD-7663-0D6F6434A22D}"/>
              </a:ext>
            </a:extLst>
          </p:cNvPr>
          <p:cNvSpPr/>
          <p:nvPr userDrawn="1"/>
        </p:nvSpPr>
        <p:spPr>
          <a:xfrm flipH="1">
            <a:off x="1939656" y="2001374"/>
            <a:ext cx="173261" cy="154668"/>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2163721-5EEF-A59B-82F1-951BB979FAFA}"/>
              </a:ext>
            </a:extLst>
          </p:cNvPr>
          <p:cNvSpPr/>
          <p:nvPr userDrawn="1"/>
        </p:nvSpPr>
        <p:spPr>
          <a:xfrm>
            <a:off x="667343" y="2001374"/>
            <a:ext cx="1282897" cy="154668"/>
          </a:xfrm>
          <a:prstGeom prst="rect">
            <a:avLst/>
          </a:prstGeom>
          <a:solidFill>
            <a:srgbClr val="002C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66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7247-6002-F358-DCEA-A04265E62691}"/>
              </a:ext>
            </a:extLst>
          </p:cNvPr>
          <p:cNvSpPr>
            <a:spLocks noGrp="1"/>
          </p:cNvSpPr>
          <p:nvPr>
            <p:ph type="title" hasCustomPrompt="1"/>
          </p:nvPr>
        </p:nvSpPr>
        <p:spPr>
          <a:xfrm>
            <a:off x="1" y="2636322"/>
            <a:ext cx="12191998" cy="1926153"/>
          </a:xfrm>
        </p:spPr>
        <p:txBody>
          <a:bodyPr anchor="ctr" anchorCtr="0"/>
          <a:lstStyle>
            <a:lvl1pPr algn="ctr">
              <a:defRPr sz="4400">
                <a:solidFill>
                  <a:schemeClr val="bg1"/>
                </a:solidFill>
              </a:defRPr>
            </a:lvl1pPr>
          </a:lstStyle>
          <a:p>
            <a:r>
              <a:rPr lang="en-US" dirty="0"/>
              <a:t>Title Slide Headline Here</a:t>
            </a:r>
          </a:p>
        </p:txBody>
      </p:sp>
      <p:sp>
        <p:nvSpPr>
          <p:cNvPr id="21" name="Rectangle 20">
            <a:extLst>
              <a:ext uri="{FF2B5EF4-FFF2-40B4-BE49-F238E27FC236}">
                <a16:creationId xmlns:a16="http://schemas.microsoft.com/office/drawing/2014/main" id="{8DB91464-9734-3638-EC4A-87C959D47B53}"/>
              </a:ext>
            </a:extLst>
          </p:cNvPr>
          <p:cNvSpPr/>
          <p:nvPr userDrawn="1"/>
        </p:nvSpPr>
        <p:spPr>
          <a:xfrm>
            <a:off x="9902411" y="0"/>
            <a:ext cx="2289588" cy="2289589"/>
          </a:xfrm>
          <a:prstGeom prst="rect">
            <a:avLst/>
          </a:prstGeom>
          <a:solidFill>
            <a:srgbClr val="EE96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Service</a:t>
            </a:r>
          </a:p>
        </p:txBody>
      </p:sp>
    </p:spTree>
    <p:extLst>
      <p:ext uri="{BB962C8B-B14F-4D97-AF65-F5344CB8AC3E}">
        <p14:creationId xmlns:p14="http://schemas.microsoft.com/office/powerpoint/2010/main" val="413788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5CF12F-D1D3-21BD-E586-AE02026BC6CD}"/>
              </a:ext>
            </a:extLst>
          </p:cNvPr>
          <p:cNvSpPr/>
          <p:nvPr userDrawn="1"/>
        </p:nvSpPr>
        <p:spPr bwMode="gray">
          <a:xfrm>
            <a:off x="-6350" y="1077"/>
            <a:ext cx="12191999" cy="636836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9" name="Rectangle 8">
            <a:extLst>
              <a:ext uri="{FF2B5EF4-FFF2-40B4-BE49-F238E27FC236}">
                <a16:creationId xmlns:a16="http://schemas.microsoft.com/office/drawing/2014/main" id="{CC2361E1-A484-39C7-CB06-4D7E79347501}"/>
              </a:ext>
            </a:extLst>
          </p:cNvPr>
          <p:cNvSpPr/>
          <p:nvPr userDrawn="1"/>
        </p:nvSpPr>
        <p:spPr>
          <a:xfrm>
            <a:off x="-26076" y="0"/>
            <a:ext cx="12245174" cy="6356349"/>
          </a:xfrm>
          <a:prstGeom prst="rect">
            <a:avLst/>
          </a:prstGeom>
          <a:solidFill>
            <a:srgbClr val="D7D3C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10" name="Content Placeholder 2">
            <a:extLst>
              <a:ext uri="{FF2B5EF4-FFF2-40B4-BE49-F238E27FC236}">
                <a16:creationId xmlns:a16="http://schemas.microsoft.com/office/drawing/2014/main" id="{E0102EB1-F6F5-5501-BF01-FFC94434A572}"/>
              </a:ext>
            </a:extLst>
          </p:cNvPr>
          <p:cNvSpPr>
            <a:spLocks noGrp="1"/>
          </p:cNvSpPr>
          <p:nvPr>
            <p:ph sz="half" idx="13" hasCustomPrompt="1"/>
          </p:nvPr>
        </p:nvSpPr>
        <p:spPr>
          <a:xfrm>
            <a:off x="7416615" y="889276"/>
            <a:ext cx="4124897" cy="997200"/>
          </a:xfrm>
        </p:spPr>
        <p:txBody>
          <a:bodyPr/>
          <a:lstStyle>
            <a:lvl1pPr marL="0" indent="0">
              <a:buFontTx/>
              <a:buNone/>
              <a:defRPr sz="4400" b="1">
                <a:solidFill>
                  <a:schemeClr val="tx2"/>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Title Here</a:t>
            </a:r>
          </a:p>
        </p:txBody>
      </p:sp>
      <p:sp>
        <p:nvSpPr>
          <p:cNvPr id="4" name="Text Placeholder 3">
            <a:extLst>
              <a:ext uri="{FF2B5EF4-FFF2-40B4-BE49-F238E27FC236}">
                <a16:creationId xmlns:a16="http://schemas.microsoft.com/office/drawing/2014/main" id="{F121E6B0-F549-B72B-DCB8-44D03B218E26}"/>
              </a:ext>
            </a:extLst>
          </p:cNvPr>
          <p:cNvSpPr>
            <a:spLocks noGrp="1"/>
          </p:cNvSpPr>
          <p:nvPr>
            <p:ph type="body" sz="half" idx="2" hasCustomPrompt="1"/>
          </p:nvPr>
        </p:nvSpPr>
        <p:spPr>
          <a:xfrm>
            <a:off x="7416615" y="2914556"/>
            <a:ext cx="3968491" cy="3085095"/>
          </a:xfrm>
        </p:spPr>
        <p:txBody>
          <a:bodyPr/>
          <a:lstStyle>
            <a:lvl1pPr marL="0" indent="0">
              <a:buNone/>
              <a:defRPr sz="2400">
                <a:solidFill>
                  <a:schemeClr val="tx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5" name="Date Placeholder 4">
            <a:extLst>
              <a:ext uri="{FF2B5EF4-FFF2-40B4-BE49-F238E27FC236}">
                <a16:creationId xmlns:a16="http://schemas.microsoft.com/office/drawing/2014/main" id="{D5C40198-2DF5-9618-D720-472A990AA7E7}"/>
              </a:ext>
            </a:extLst>
          </p:cNvPr>
          <p:cNvSpPr>
            <a:spLocks noGrp="1"/>
          </p:cNvSpPr>
          <p:nvPr>
            <p:ph type="dt" sz="half" idx="10"/>
          </p:nvPr>
        </p:nvSpPr>
        <p:spPr>
          <a:xfrm>
            <a:off x="756117" y="6361019"/>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CA40CA-88AE-111A-86D0-190F70796609}"/>
              </a:ext>
            </a:extLst>
          </p:cNvPr>
          <p:cNvSpPr>
            <a:spLocks noGrp="1"/>
          </p:cNvSpPr>
          <p:nvPr>
            <p:ph type="ftr" sz="quarter" idx="11"/>
          </p:nvPr>
        </p:nvSpPr>
        <p:spPr>
          <a:xfrm>
            <a:off x="7527072" y="6356350"/>
            <a:ext cx="3586359" cy="51392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9FF5F1-ECE6-D735-566D-FFB42BF1A791}"/>
              </a:ext>
            </a:extLst>
          </p:cNvPr>
          <p:cNvSpPr>
            <a:spLocks noGrp="1"/>
          </p:cNvSpPr>
          <p:nvPr>
            <p:ph type="sldNum" sz="quarter" idx="12"/>
          </p:nvPr>
        </p:nvSpPr>
        <p:spPr>
          <a:xfrm>
            <a:off x="11193008" y="6356350"/>
            <a:ext cx="579891" cy="501649"/>
          </a:xfrm>
          <a:prstGeom prst="rect">
            <a:avLst/>
          </a:prstGeom>
        </p:spPr>
        <p:txBody>
          <a:bodyPr/>
          <a:lstStyle/>
          <a:p>
            <a:fld id="{EC0FA223-F921-4B0F-BF85-69B947867ADC}" type="slidenum">
              <a:rPr lang="en-US" smtClean="0"/>
              <a:t>‹#›</a:t>
            </a:fld>
            <a:endParaRPr lang="en-US"/>
          </a:p>
        </p:txBody>
      </p:sp>
      <p:grpSp>
        <p:nvGrpSpPr>
          <p:cNvPr id="11" name="Group 10">
            <a:extLst>
              <a:ext uri="{FF2B5EF4-FFF2-40B4-BE49-F238E27FC236}">
                <a16:creationId xmlns:a16="http://schemas.microsoft.com/office/drawing/2014/main" id="{99A585B8-0636-AEBC-76FE-E02B315B3A4F}"/>
              </a:ext>
            </a:extLst>
          </p:cNvPr>
          <p:cNvGrpSpPr/>
          <p:nvPr userDrawn="1"/>
        </p:nvGrpSpPr>
        <p:grpSpPr>
          <a:xfrm>
            <a:off x="0" y="6369445"/>
            <a:ext cx="242719" cy="488555"/>
            <a:chOff x="339725" y="6366271"/>
            <a:chExt cx="242719" cy="488555"/>
          </a:xfrm>
        </p:grpSpPr>
        <p:sp>
          <p:nvSpPr>
            <p:cNvPr id="12" name="Rectangle 11">
              <a:extLst>
                <a:ext uri="{FF2B5EF4-FFF2-40B4-BE49-F238E27FC236}">
                  <a16:creationId xmlns:a16="http://schemas.microsoft.com/office/drawing/2014/main" id="{10AEA082-0545-7E7C-F5A7-662FF34E6A13}"/>
                </a:ext>
              </a:extLst>
            </p:cNvPr>
            <p:cNvSpPr/>
            <p:nvPr/>
          </p:nvSpPr>
          <p:spPr>
            <a:xfrm>
              <a:off x="339725" y="6732687"/>
              <a:ext cx="122139" cy="12213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FF95277-EBC0-CCFF-2C77-BB6DC852374D}"/>
                </a:ext>
              </a:extLst>
            </p:cNvPr>
            <p:cNvSpPr/>
            <p:nvPr/>
          </p:nvSpPr>
          <p:spPr>
            <a:xfrm>
              <a:off x="339725" y="6610548"/>
              <a:ext cx="122139" cy="12213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D8E0C2-9C7F-6CCF-1085-7F10DEBBA0BE}"/>
                </a:ext>
              </a:extLst>
            </p:cNvPr>
            <p:cNvSpPr/>
            <p:nvPr/>
          </p:nvSpPr>
          <p:spPr>
            <a:xfrm>
              <a:off x="339725" y="6488410"/>
              <a:ext cx="122139" cy="122139"/>
            </a:xfrm>
            <a:prstGeom prst="rect">
              <a:avLst/>
            </a:prstGeom>
            <a:solidFill>
              <a:srgbClr val="D9E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11D3261-06F0-94DD-3CC2-2C5ADB02EC3F}"/>
                </a:ext>
              </a:extLst>
            </p:cNvPr>
            <p:cNvSpPr/>
            <p:nvPr/>
          </p:nvSpPr>
          <p:spPr>
            <a:xfrm>
              <a:off x="339725" y="6366271"/>
              <a:ext cx="122139" cy="122139"/>
            </a:xfrm>
            <a:prstGeom prst="rect">
              <a:avLst/>
            </a:prstGeom>
            <a:solidFill>
              <a:srgbClr val="007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263DC2-3D02-41A0-0459-D2F444A6D206}"/>
                </a:ext>
              </a:extLst>
            </p:cNvPr>
            <p:cNvSpPr/>
            <p:nvPr/>
          </p:nvSpPr>
          <p:spPr>
            <a:xfrm>
              <a:off x="460305" y="6732687"/>
              <a:ext cx="122139" cy="12213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2C462AA-C404-BECF-3787-FE3A5AAC7709}"/>
                </a:ext>
              </a:extLst>
            </p:cNvPr>
            <p:cNvSpPr/>
            <p:nvPr/>
          </p:nvSpPr>
          <p:spPr>
            <a:xfrm>
              <a:off x="460305" y="6610548"/>
              <a:ext cx="122139" cy="122139"/>
            </a:xfrm>
            <a:prstGeom prst="rect">
              <a:avLst/>
            </a:prstGeom>
            <a:solidFill>
              <a:srgbClr val="C05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D46277-30F7-895A-7444-2041B5427289}"/>
                </a:ext>
              </a:extLst>
            </p:cNvPr>
            <p:cNvSpPr/>
            <p:nvPr/>
          </p:nvSpPr>
          <p:spPr>
            <a:xfrm>
              <a:off x="460305" y="6488410"/>
              <a:ext cx="122139" cy="122139"/>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490B6EE-993B-7F85-CD5F-6737432DDA13}"/>
                </a:ext>
              </a:extLst>
            </p:cNvPr>
            <p:cNvSpPr/>
            <p:nvPr/>
          </p:nvSpPr>
          <p:spPr>
            <a:xfrm>
              <a:off x="460305" y="6366271"/>
              <a:ext cx="122139" cy="122139"/>
            </a:xfrm>
            <a:prstGeom prst="rect">
              <a:avLst/>
            </a:prstGeom>
            <a:solidFill>
              <a:srgbClr val="70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a:extLst>
              <a:ext uri="{FF2B5EF4-FFF2-40B4-BE49-F238E27FC236}">
                <a16:creationId xmlns:a16="http://schemas.microsoft.com/office/drawing/2014/main" id="{673E3BB9-6AC6-3BD3-679C-E9EFFF4CF197}"/>
              </a:ext>
            </a:extLst>
          </p:cNvPr>
          <p:cNvPicPr>
            <a:picLocks noChangeAspect="1"/>
          </p:cNvPicPr>
          <p:nvPr userDrawn="1"/>
        </p:nvPicPr>
        <p:blipFill>
          <a:blip r:embed="rId2"/>
          <a:stretch>
            <a:fillRect/>
          </a:stretch>
        </p:blipFill>
        <p:spPr>
          <a:xfrm>
            <a:off x="504534" y="6430716"/>
            <a:ext cx="1614363" cy="350948"/>
          </a:xfrm>
          <a:prstGeom prst="rect">
            <a:avLst/>
          </a:prstGeom>
        </p:spPr>
      </p:pic>
      <p:sp>
        <p:nvSpPr>
          <p:cNvPr id="3" name="Picture Placeholder 2">
            <a:extLst>
              <a:ext uri="{FF2B5EF4-FFF2-40B4-BE49-F238E27FC236}">
                <a16:creationId xmlns:a16="http://schemas.microsoft.com/office/drawing/2014/main" id="{85600DCE-13CC-C7D1-C4D3-5563B856EC8F}"/>
              </a:ext>
            </a:extLst>
          </p:cNvPr>
          <p:cNvSpPr>
            <a:spLocks noGrp="1"/>
          </p:cNvSpPr>
          <p:nvPr>
            <p:ph type="pic" idx="1" hasCustomPrompt="1"/>
          </p:nvPr>
        </p:nvSpPr>
        <p:spPr>
          <a:xfrm>
            <a:off x="-26077" y="0"/>
            <a:ext cx="6844967" cy="6356349"/>
          </a:xfrm>
          <a:solidFill>
            <a:schemeClr val="bg1"/>
          </a:solidFill>
        </p:spPr>
        <p:txBody>
          <a:bodyPr anchor="ctr" anchorCtr="0"/>
          <a:lstStyle>
            <a:lvl1pPr marL="11113" indent="-11113" algn="ctr">
              <a:buNone/>
              <a:tabLst/>
              <a:defRPr sz="3200">
                <a:solidFill>
                  <a:schemeClr val="tx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Photo Here</a:t>
            </a:r>
          </a:p>
        </p:txBody>
      </p:sp>
      <p:sp>
        <p:nvSpPr>
          <p:cNvPr id="21" name="Content Placeholder 2">
            <a:extLst>
              <a:ext uri="{FF2B5EF4-FFF2-40B4-BE49-F238E27FC236}">
                <a16:creationId xmlns:a16="http://schemas.microsoft.com/office/drawing/2014/main" id="{86C4201B-B136-9076-304F-0BB6B583E760}"/>
              </a:ext>
            </a:extLst>
          </p:cNvPr>
          <p:cNvSpPr>
            <a:spLocks noGrp="1"/>
          </p:cNvSpPr>
          <p:nvPr>
            <p:ph sz="half" idx="14" hasCustomPrompt="1"/>
          </p:nvPr>
        </p:nvSpPr>
        <p:spPr>
          <a:xfrm>
            <a:off x="7416615" y="1859432"/>
            <a:ext cx="4124897" cy="997200"/>
          </a:xfrm>
        </p:spPr>
        <p:txBody>
          <a:bodyPr/>
          <a:lstStyle>
            <a:lvl1pPr marL="0" indent="0">
              <a:buFontTx/>
              <a:buNone/>
              <a:defRPr sz="2800" b="1">
                <a:solidFill>
                  <a:schemeClr val="tx2"/>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Title Here</a:t>
            </a:r>
          </a:p>
        </p:txBody>
      </p:sp>
    </p:spTree>
    <p:extLst>
      <p:ext uri="{BB962C8B-B14F-4D97-AF65-F5344CB8AC3E}">
        <p14:creationId xmlns:p14="http://schemas.microsoft.com/office/powerpoint/2010/main" val="36540669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5CF12F-D1D3-21BD-E586-AE02026BC6CD}"/>
              </a:ext>
            </a:extLst>
          </p:cNvPr>
          <p:cNvSpPr/>
          <p:nvPr userDrawn="1"/>
        </p:nvSpPr>
        <p:spPr bwMode="gray">
          <a:xfrm>
            <a:off x="-6350" y="1077"/>
            <a:ext cx="12191999" cy="636836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 name="Rectangle 1">
            <a:extLst>
              <a:ext uri="{FF2B5EF4-FFF2-40B4-BE49-F238E27FC236}">
                <a16:creationId xmlns:a16="http://schemas.microsoft.com/office/drawing/2014/main" id="{525AEDA4-1A12-5779-D6F7-3EDF2B64572A}"/>
              </a:ext>
            </a:extLst>
          </p:cNvPr>
          <p:cNvSpPr/>
          <p:nvPr userDrawn="1"/>
        </p:nvSpPr>
        <p:spPr>
          <a:xfrm>
            <a:off x="0" y="1353168"/>
            <a:ext cx="12219097" cy="5003181"/>
          </a:xfrm>
          <a:prstGeom prst="rect">
            <a:avLst/>
          </a:prstGeom>
          <a:solidFill>
            <a:srgbClr val="D7D3C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22" name="Title 1">
            <a:extLst>
              <a:ext uri="{FF2B5EF4-FFF2-40B4-BE49-F238E27FC236}">
                <a16:creationId xmlns:a16="http://schemas.microsoft.com/office/drawing/2014/main" id="{E631CC18-E3EF-2E4F-B4E0-B4F559D1B692}"/>
              </a:ext>
            </a:extLst>
          </p:cNvPr>
          <p:cNvSpPr>
            <a:spLocks noGrp="1"/>
          </p:cNvSpPr>
          <p:nvPr>
            <p:ph type="title" hasCustomPrompt="1"/>
          </p:nvPr>
        </p:nvSpPr>
        <p:spPr>
          <a:xfrm>
            <a:off x="762000" y="488556"/>
            <a:ext cx="10515600" cy="848516"/>
          </a:xfrm>
        </p:spPr>
        <p:txBody>
          <a:bodyPr/>
          <a:lstStyle>
            <a:lvl1pPr>
              <a:defRPr sz="4800">
                <a:solidFill>
                  <a:schemeClr val="accent1"/>
                </a:solidFill>
              </a:defRPr>
            </a:lvl1pPr>
          </a:lstStyle>
          <a:p>
            <a:r>
              <a:rPr lang="en-US" dirty="0"/>
              <a:t>Text</a:t>
            </a:r>
          </a:p>
        </p:txBody>
      </p:sp>
      <p:sp>
        <p:nvSpPr>
          <p:cNvPr id="10" name="Content Placeholder 2">
            <a:extLst>
              <a:ext uri="{FF2B5EF4-FFF2-40B4-BE49-F238E27FC236}">
                <a16:creationId xmlns:a16="http://schemas.microsoft.com/office/drawing/2014/main" id="{E0102EB1-F6F5-5501-BF01-FFC94434A572}"/>
              </a:ext>
            </a:extLst>
          </p:cNvPr>
          <p:cNvSpPr>
            <a:spLocks noGrp="1"/>
          </p:cNvSpPr>
          <p:nvPr>
            <p:ph sz="half" idx="13" hasCustomPrompt="1"/>
          </p:nvPr>
        </p:nvSpPr>
        <p:spPr>
          <a:xfrm>
            <a:off x="5181924" y="1996936"/>
            <a:ext cx="6365165" cy="997200"/>
          </a:xfrm>
        </p:spPr>
        <p:txBody>
          <a:bodyPr/>
          <a:lstStyle>
            <a:lvl1pPr marL="0" indent="0">
              <a:buFontTx/>
              <a:buNone/>
              <a:defRPr sz="4400" b="1">
                <a:solidFill>
                  <a:schemeClr val="tx2"/>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Headline Here</a:t>
            </a:r>
          </a:p>
        </p:txBody>
      </p:sp>
      <p:sp>
        <p:nvSpPr>
          <p:cNvPr id="4" name="Text Placeholder 3">
            <a:extLst>
              <a:ext uri="{FF2B5EF4-FFF2-40B4-BE49-F238E27FC236}">
                <a16:creationId xmlns:a16="http://schemas.microsoft.com/office/drawing/2014/main" id="{F121E6B0-F549-B72B-DCB8-44D03B218E26}"/>
              </a:ext>
            </a:extLst>
          </p:cNvPr>
          <p:cNvSpPr>
            <a:spLocks noGrp="1"/>
          </p:cNvSpPr>
          <p:nvPr>
            <p:ph type="body" sz="half" idx="2" hasCustomPrompt="1"/>
          </p:nvPr>
        </p:nvSpPr>
        <p:spPr>
          <a:xfrm>
            <a:off x="5181925" y="3785992"/>
            <a:ext cx="6381890" cy="2448220"/>
          </a:xfrm>
        </p:spPr>
        <p:txBody>
          <a:bodyPr/>
          <a:lstStyle>
            <a:lvl1pPr marL="288925" indent="-288925">
              <a:buFont typeface="Arial" panose="020B0604020202020204" pitchFamily="34" charset="0"/>
              <a:buChar char="•"/>
              <a:tabLst/>
              <a:defRPr sz="2400">
                <a:solidFill>
                  <a:schemeClr val="tx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5" name="Date Placeholder 4">
            <a:extLst>
              <a:ext uri="{FF2B5EF4-FFF2-40B4-BE49-F238E27FC236}">
                <a16:creationId xmlns:a16="http://schemas.microsoft.com/office/drawing/2014/main" id="{D5C40198-2DF5-9618-D720-472A990AA7E7}"/>
              </a:ext>
            </a:extLst>
          </p:cNvPr>
          <p:cNvSpPr>
            <a:spLocks noGrp="1"/>
          </p:cNvSpPr>
          <p:nvPr>
            <p:ph type="dt" sz="half" idx="10"/>
          </p:nvPr>
        </p:nvSpPr>
        <p:spPr>
          <a:xfrm>
            <a:off x="756117" y="6361019"/>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CA40CA-88AE-111A-86D0-190F70796609}"/>
              </a:ext>
            </a:extLst>
          </p:cNvPr>
          <p:cNvSpPr>
            <a:spLocks noGrp="1"/>
          </p:cNvSpPr>
          <p:nvPr>
            <p:ph type="ftr" sz="quarter" idx="11"/>
          </p:nvPr>
        </p:nvSpPr>
        <p:spPr>
          <a:xfrm>
            <a:off x="7527072" y="6356350"/>
            <a:ext cx="3586359" cy="51392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9FF5F1-ECE6-D735-566D-FFB42BF1A791}"/>
              </a:ext>
            </a:extLst>
          </p:cNvPr>
          <p:cNvSpPr>
            <a:spLocks noGrp="1"/>
          </p:cNvSpPr>
          <p:nvPr>
            <p:ph type="sldNum" sz="quarter" idx="12"/>
          </p:nvPr>
        </p:nvSpPr>
        <p:spPr>
          <a:xfrm>
            <a:off x="11193008" y="6356350"/>
            <a:ext cx="579891" cy="501649"/>
          </a:xfrm>
          <a:prstGeom prst="rect">
            <a:avLst/>
          </a:prstGeom>
        </p:spPr>
        <p:txBody>
          <a:bodyPr/>
          <a:lstStyle/>
          <a:p>
            <a:fld id="{EC0FA223-F921-4B0F-BF85-69B947867ADC}" type="slidenum">
              <a:rPr lang="en-US" smtClean="0"/>
              <a:t>‹#›</a:t>
            </a:fld>
            <a:endParaRPr lang="en-US"/>
          </a:p>
        </p:txBody>
      </p:sp>
      <p:grpSp>
        <p:nvGrpSpPr>
          <p:cNvPr id="11" name="Group 10">
            <a:extLst>
              <a:ext uri="{FF2B5EF4-FFF2-40B4-BE49-F238E27FC236}">
                <a16:creationId xmlns:a16="http://schemas.microsoft.com/office/drawing/2014/main" id="{99A585B8-0636-AEBC-76FE-E02B315B3A4F}"/>
              </a:ext>
            </a:extLst>
          </p:cNvPr>
          <p:cNvGrpSpPr/>
          <p:nvPr userDrawn="1"/>
        </p:nvGrpSpPr>
        <p:grpSpPr>
          <a:xfrm>
            <a:off x="0" y="6369445"/>
            <a:ext cx="242719" cy="488555"/>
            <a:chOff x="339725" y="6366271"/>
            <a:chExt cx="242719" cy="488555"/>
          </a:xfrm>
        </p:grpSpPr>
        <p:sp>
          <p:nvSpPr>
            <p:cNvPr id="12" name="Rectangle 11">
              <a:extLst>
                <a:ext uri="{FF2B5EF4-FFF2-40B4-BE49-F238E27FC236}">
                  <a16:creationId xmlns:a16="http://schemas.microsoft.com/office/drawing/2014/main" id="{10AEA082-0545-7E7C-F5A7-662FF34E6A13}"/>
                </a:ext>
              </a:extLst>
            </p:cNvPr>
            <p:cNvSpPr/>
            <p:nvPr/>
          </p:nvSpPr>
          <p:spPr>
            <a:xfrm>
              <a:off x="339725" y="6732687"/>
              <a:ext cx="122139" cy="12213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FF95277-EBC0-CCFF-2C77-BB6DC852374D}"/>
                </a:ext>
              </a:extLst>
            </p:cNvPr>
            <p:cNvSpPr/>
            <p:nvPr/>
          </p:nvSpPr>
          <p:spPr>
            <a:xfrm>
              <a:off x="339725" y="6610548"/>
              <a:ext cx="122139" cy="12213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D8E0C2-9C7F-6CCF-1085-7F10DEBBA0BE}"/>
                </a:ext>
              </a:extLst>
            </p:cNvPr>
            <p:cNvSpPr/>
            <p:nvPr/>
          </p:nvSpPr>
          <p:spPr>
            <a:xfrm>
              <a:off x="339725" y="6488410"/>
              <a:ext cx="122139" cy="122139"/>
            </a:xfrm>
            <a:prstGeom prst="rect">
              <a:avLst/>
            </a:prstGeom>
            <a:solidFill>
              <a:srgbClr val="D9E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11D3261-06F0-94DD-3CC2-2C5ADB02EC3F}"/>
                </a:ext>
              </a:extLst>
            </p:cNvPr>
            <p:cNvSpPr/>
            <p:nvPr/>
          </p:nvSpPr>
          <p:spPr>
            <a:xfrm>
              <a:off x="339725" y="6366271"/>
              <a:ext cx="122139" cy="122139"/>
            </a:xfrm>
            <a:prstGeom prst="rect">
              <a:avLst/>
            </a:prstGeom>
            <a:solidFill>
              <a:srgbClr val="007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263DC2-3D02-41A0-0459-D2F444A6D206}"/>
                </a:ext>
              </a:extLst>
            </p:cNvPr>
            <p:cNvSpPr/>
            <p:nvPr/>
          </p:nvSpPr>
          <p:spPr>
            <a:xfrm>
              <a:off x="460305" y="6732687"/>
              <a:ext cx="122139" cy="12213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2C462AA-C404-BECF-3787-FE3A5AAC7709}"/>
                </a:ext>
              </a:extLst>
            </p:cNvPr>
            <p:cNvSpPr/>
            <p:nvPr/>
          </p:nvSpPr>
          <p:spPr>
            <a:xfrm>
              <a:off x="460305" y="6610548"/>
              <a:ext cx="122139" cy="122139"/>
            </a:xfrm>
            <a:prstGeom prst="rect">
              <a:avLst/>
            </a:prstGeom>
            <a:solidFill>
              <a:srgbClr val="C05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D46277-30F7-895A-7444-2041B5427289}"/>
                </a:ext>
              </a:extLst>
            </p:cNvPr>
            <p:cNvSpPr/>
            <p:nvPr/>
          </p:nvSpPr>
          <p:spPr>
            <a:xfrm>
              <a:off x="460305" y="6488410"/>
              <a:ext cx="122139" cy="122139"/>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490B6EE-993B-7F85-CD5F-6737432DDA13}"/>
                </a:ext>
              </a:extLst>
            </p:cNvPr>
            <p:cNvSpPr/>
            <p:nvPr/>
          </p:nvSpPr>
          <p:spPr>
            <a:xfrm>
              <a:off x="460305" y="6366271"/>
              <a:ext cx="122139" cy="122139"/>
            </a:xfrm>
            <a:prstGeom prst="rect">
              <a:avLst/>
            </a:prstGeom>
            <a:solidFill>
              <a:srgbClr val="70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a:extLst>
              <a:ext uri="{FF2B5EF4-FFF2-40B4-BE49-F238E27FC236}">
                <a16:creationId xmlns:a16="http://schemas.microsoft.com/office/drawing/2014/main" id="{673E3BB9-6AC6-3BD3-679C-E9EFFF4CF197}"/>
              </a:ext>
            </a:extLst>
          </p:cNvPr>
          <p:cNvPicPr>
            <a:picLocks noChangeAspect="1"/>
          </p:cNvPicPr>
          <p:nvPr userDrawn="1"/>
        </p:nvPicPr>
        <p:blipFill>
          <a:blip r:embed="rId2"/>
          <a:stretch>
            <a:fillRect/>
          </a:stretch>
        </p:blipFill>
        <p:spPr>
          <a:xfrm>
            <a:off x="504534" y="6430716"/>
            <a:ext cx="1614363" cy="350948"/>
          </a:xfrm>
          <a:prstGeom prst="rect">
            <a:avLst/>
          </a:prstGeom>
        </p:spPr>
      </p:pic>
      <p:sp>
        <p:nvSpPr>
          <p:cNvPr id="3" name="Picture Placeholder 2">
            <a:extLst>
              <a:ext uri="{FF2B5EF4-FFF2-40B4-BE49-F238E27FC236}">
                <a16:creationId xmlns:a16="http://schemas.microsoft.com/office/drawing/2014/main" id="{85600DCE-13CC-C7D1-C4D3-5563B856EC8F}"/>
              </a:ext>
            </a:extLst>
          </p:cNvPr>
          <p:cNvSpPr>
            <a:spLocks noGrp="1"/>
          </p:cNvSpPr>
          <p:nvPr>
            <p:ph type="pic" idx="1" hasCustomPrompt="1"/>
          </p:nvPr>
        </p:nvSpPr>
        <p:spPr>
          <a:xfrm>
            <a:off x="869543" y="2002000"/>
            <a:ext cx="3602096" cy="3344966"/>
          </a:xfrm>
          <a:solidFill>
            <a:schemeClr val="bg1"/>
          </a:solidFill>
        </p:spPr>
        <p:txBody>
          <a:bodyPr anchor="ctr" anchorCtr="0"/>
          <a:lstStyle>
            <a:lvl1pPr marL="0" indent="0" algn="ctr">
              <a:buNone/>
              <a:defRPr sz="3200">
                <a:solidFill>
                  <a:schemeClr val="tx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Photo Here</a:t>
            </a:r>
          </a:p>
        </p:txBody>
      </p:sp>
      <p:sp>
        <p:nvSpPr>
          <p:cNvPr id="21" name="Content Placeholder 2">
            <a:extLst>
              <a:ext uri="{FF2B5EF4-FFF2-40B4-BE49-F238E27FC236}">
                <a16:creationId xmlns:a16="http://schemas.microsoft.com/office/drawing/2014/main" id="{86C4201B-B136-9076-304F-0BB6B583E760}"/>
              </a:ext>
            </a:extLst>
          </p:cNvPr>
          <p:cNvSpPr>
            <a:spLocks noGrp="1"/>
          </p:cNvSpPr>
          <p:nvPr>
            <p:ph sz="half" idx="14" hasCustomPrompt="1"/>
          </p:nvPr>
        </p:nvSpPr>
        <p:spPr>
          <a:xfrm>
            <a:off x="5198649" y="3166946"/>
            <a:ext cx="6365166" cy="602950"/>
          </a:xfrm>
        </p:spPr>
        <p:txBody>
          <a:bodyPr/>
          <a:lstStyle>
            <a:lvl1pPr marL="0" indent="0">
              <a:buFontTx/>
              <a:buNone/>
              <a:defRPr sz="2800" b="1">
                <a:solidFill>
                  <a:schemeClr val="tx2"/>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Text</a:t>
            </a:r>
          </a:p>
        </p:txBody>
      </p:sp>
    </p:spTree>
    <p:extLst>
      <p:ext uri="{BB962C8B-B14F-4D97-AF65-F5344CB8AC3E}">
        <p14:creationId xmlns:p14="http://schemas.microsoft.com/office/powerpoint/2010/main" val="34071354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5CF12F-D1D3-21BD-E586-AE02026BC6CD}"/>
              </a:ext>
            </a:extLst>
          </p:cNvPr>
          <p:cNvSpPr/>
          <p:nvPr userDrawn="1"/>
        </p:nvSpPr>
        <p:spPr bwMode="gray">
          <a:xfrm>
            <a:off x="-6350" y="1077"/>
            <a:ext cx="12191999" cy="636836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 name="Rectangle 1">
            <a:extLst>
              <a:ext uri="{FF2B5EF4-FFF2-40B4-BE49-F238E27FC236}">
                <a16:creationId xmlns:a16="http://schemas.microsoft.com/office/drawing/2014/main" id="{525AEDA4-1A12-5779-D6F7-3EDF2B64572A}"/>
              </a:ext>
            </a:extLst>
          </p:cNvPr>
          <p:cNvSpPr/>
          <p:nvPr userDrawn="1"/>
        </p:nvSpPr>
        <p:spPr>
          <a:xfrm>
            <a:off x="0" y="1353168"/>
            <a:ext cx="12219097" cy="5003181"/>
          </a:xfrm>
          <a:prstGeom prst="rect">
            <a:avLst/>
          </a:prstGeom>
          <a:solidFill>
            <a:srgbClr val="D7D3C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22" name="Title 1">
            <a:extLst>
              <a:ext uri="{FF2B5EF4-FFF2-40B4-BE49-F238E27FC236}">
                <a16:creationId xmlns:a16="http://schemas.microsoft.com/office/drawing/2014/main" id="{E631CC18-E3EF-2E4F-B4E0-B4F559D1B692}"/>
              </a:ext>
            </a:extLst>
          </p:cNvPr>
          <p:cNvSpPr>
            <a:spLocks noGrp="1"/>
          </p:cNvSpPr>
          <p:nvPr>
            <p:ph type="title" hasCustomPrompt="1"/>
          </p:nvPr>
        </p:nvSpPr>
        <p:spPr>
          <a:xfrm>
            <a:off x="762000" y="488556"/>
            <a:ext cx="10515600" cy="848516"/>
          </a:xfrm>
        </p:spPr>
        <p:txBody>
          <a:bodyPr/>
          <a:lstStyle>
            <a:lvl1pPr>
              <a:defRPr sz="4800">
                <a:solidFill>
                  <a:schemeClr val="accent1"/>
                </a:solidFill>
              </a:defRPr>
            </a:lvl1pPr>
          </a:lstStyle>
          <a:p>
            <a:r>
              <a:rPr lang="en-US" dirty="0"/>
              <a:t>Graphic Template</a:t>
            </a:r>
          </a:p>
        </p:txBody>
      </p:sp>
      <p:sp>
        <p:nvSpPr>
          <p:cNvPr id="5" name="Date Placeholder 4">
            <a:extLst>
              <a:ext uri="{FF2B5EF4-FFF2-40B4-BE49-F238E27FC236}">
                <a16:creationId xmlns:a16="http://schemas.microsoft.com/office/drawing/2014/main" id="{D5C40198-2DF5-9618-D720-472A990AA7E7}"/>
              </a:ext>
            </a:extLst>
          </p:cNvPr>
          <p:cNvSpPr>
            <a:spLocks noGrp="1"/>
          </p:cNvSpPr>
          <p:nvPr>
            <p:ph type="dt" sz="half" idx="10"/>
          </p:nvPr>
        </p:nvSpPr>
        <p:spPr>
          <a:xfrm>
            <a:off x="756117" y="6361019"/>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CA40CA-88AE-111A-86D0-190F70796609}"/>
              </a:ext>
            </a:extLst>
          </p:cNvPr>
          <p:cNvSpPr>
            <a:spLocks noGrp="1"/>
          </p:cNvSpPr>
          <p:nvPr>
            <p:ph type="ftr" sz="quarter" idx="11"/>
          </p:nvPr>
        </p:nvSpPr>
        <p:spPr>
          <a:xfrm>
            <a:off x="7527072" y="6356350"/>
            <a:ext cx="3586359" cy="51392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9FF5F1-ECE6-D735-566D-FFB42BF1A791}"/>
              </a:ext>
            </a:extLst>
          </p:cNvPr>
          <p:cNvSpPr>
            <a:spLocks noGrp="1"/>
          </p:cNvSpPr>
          <p:nvPr>
            <p:ph type="sldNum" sz="quarter" idx="12"/>
          </p:nvPr>
        </p:nvSpPr>
        <p:spPr>
          <a:xfrm>
            <a:off x="11193008" y="6356350"/>
            <a:ext cx="579891" cy="501649"/>
          </a:xfrm>
          <a:prstGeom prst="rect">
            <a:avLst/>
          </a:prstGeom>
        </p:spPr>
        <p:txBody>
          <a:bodyPr/>
          <a:lstStyle/>
          <a:p>
            <a:fld id="{EC0FA223-F921-4B0F-BF85-69B947867ADC}" type="slidenum">
              <a:rPr lang="en-US" smtClean="0"/>
              <a:t>‹#›</a:t>
            </a:fld>
            <a:endParaRPr lang="en-US"/>
          </a:p>
        </p:txBody>
      </p:sp>
      <p:grpSp>
        <p:nvGrpSpPr>
          <p:cNvPr id="11" name="Group 10">
            <a:extLst>
              <a:ext uri="{FF2B5EF4-FFF2-40B4-BE49-F238E27FC236}">
                <a16:creationId xmlns:a16="http://schemas.microsoft.com/office/drawing/2014/main" id="{99A585B8-0636-AEBC-76FE-E02B315B3A4F}"/>
              </a:ext>
            </a:extLst>
          </p:cNvPr>
          <p:cNvGrpSpPr/>
          <p:nvPr userDrawn="1"/>
        </p:nvGrpSpPr>
        <p:grpSpPr>
          <a:xfrm>
            <a:off x="0" y="6369445"/>
            <a:ext cx="242719" cy="488555"/>
            <a:chOff x="339725" y="6366271"/>
            <a:chExt cx="242719" cy="488555"/>
          </a:xfrm>
        </p:grpSpPr>
        <p:sp>
          <p:nvSpPr>
            <p:cNvPr id="12" name="Rectangle 11">
              <a:extLst>
                <a:ext uri="{FF2B5EF4-FFF2-40B4-BE49-F238E27FC236}">
                  <a16:creationId xmlns:a16="http://schemas.microsoft.com/office/drawing/2014/main" id="{10AEA082-0545-7E7C-F5A7-662FF34E6A13}"/>
                </a:ext>
              </a:extLst>
            </p:cNvPr>
            <p:cNvSpPr/>
            <p:nvPr/>
          </p:nvSpPr>
          <p:spPr>
            <a:xfrm>
              <a:off x="339725" y="6732687"/>
              <a:ext cx="122139" cy="12213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FF95277-EBC0-CCFF-2C77-BB6DC852374D}"/>
                </a:ext>
              </a:extLst>
            </p:cNvPr>
            <p:cNvSpPr/>
            <p:nvPr/>
          </p:nvSpPr>
          <p:spPr>
            <a:xfrm>
              <a:off x="339725" y="6610548"/>
              <a:ext cx="122139" cy="12213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D8E0C2-9C7F-6CCF-1085-7F10DEBBA0BE}"/>
                </a:ext>
              </a:extLst>
            </p:cNvPr>
            <p:cNvSpPr/>
            <p:nvPr/>
          </p:nvSpPr>
          <p:spPr>
            <a:xfrm>
              <a:off x="339725" y="6488410"/>
              <a:ext cx="122139" cy="122139"/>
            </a:xfrm>
            <a:prstGeom prst="rect">
              <a:avLst/>
            </a:prstGeom>
            <a:solidFill>
              <a:srgbClr val="D9E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11D3261-06F0-94DD-3CC2-2C5ADB02EC3F}"/>
                </a:ext>
              </a:extLst>
            </p:cNvPr>
            <p:cNvSpPr/>
            <p:nvPr/>
          </p:nvSpPr>
          <p:spPr>
            <a:xfrm>
              <a:off x="339725" y="6366271"/>
              <a:ext cx="122139" cy="122139"/>
            </a:xfrm>
            <a:prstGeom prst="rect">
              <a:avLst/>
            </a:prstGeom>
            <a:solidFill>
              <a:srgbClr val="007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263DC2-3D02-41A0-0459-D2F444A6D206}"/>
                </a:ext>
              </a:extLst>
            </p:cNvPr>
            <p:cNvSpPr/>
            <p:nvPr/>
          </p:nvSpPr>
          <p:spPr>
            <a:xfrm>
              <a:off x="460305" y="6732687"/>
              <a:ext cx="122139" cy="12213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2C462AA-C404-BECF-3787-FE3A5AAC7709}"/>
                </a:ext>
              </a:extLst>
            </p:cNvPr>
            <p:cNvSpPr/>
            <p:nvPr/>
          </p:nvSpPr>
          <p:spPr>
            <a:xfrm>
              <a:off x="460305" y="6610548"/>
              <a:ext cx="122139" cy="122139"/>
            </a:xfrm>
            <a:prstGeom prst="rect">
              <a:avLst/>
            </a:prstGeom>
            <a:solidFill>
              <a:srgbClr val="C05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D46277-30F7-895A-7444-2041B5427289}"/>
                </a:ext>
              </a:extLst>
            </p:cNvPr>
            <p:cNvSpPr/>
            <p:nvPr/>
          </p:nvSpPr>
          <p:spPr>
            <a:xfrm>
              <a:off x="460305" y="6488410"/>
              <a:ext cx="122139" cy="122139"/>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490B6EE-993B-7F85-CD5F-6737432DDA13}"/>
                </a:ext>
              </a:extLst>
            </p:cNvPr>
            <p:cNvSpPr/>
            <p:nvPr/>
          </p:nvSpPr>
          <p:spPr>
            <a:xfrm>
              <a:off x="460305" y="6366271"/>
              <a:ext cx="122139" cy="122139"/>
            </a:xfrm>
            <a:prstGeom prst="rect">
              <a:avLst/>
            </a:prstGeom>
            <a:solidFill>
              <a:srgbClr val="70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a:extLst>
              <a:ext uri="{FF2B5EF4-FFF2-40B4-BE49-F238E27FC236}">
                <a16:creationId xmlns:a16="http://schemas.microsoft.com/office/drawing/2014/main" id="{673E3BB9-6AC6-3BD3-679C-E9EFFF4CF197}"/>
              </a:ext>
            </a:extLst>
          </p:cNvPr>
          <p:cNvPicPr>
            <a:picLocks noChangeAspect="1"/>
          </p:cNvPicPr>
          <p:nvPr userDrawn="1"/>
        </p:nvPicPr>
        <p:blipFill>
          <a:blip r:embed="rId2"/>
          <a:stretch>
            <a:fillRect/>
          </a:stretch>
        </p:blipFill>
        <p:spPr>
          <a:xfrm>
            <a:off x="504534" y="6430716"/>
            <a:ext cx="1614363" cy="350948"/>
          </a:xfrm>
          <a:prstGeom prst="rect">
            <a:avLst/>
          </a:prstGeom>
        </p:spPr>
      </p:pic>
      <p:sp>
        <p:nvSpPr>
          <p:cNvPr id="23" name="Chart Placeholder 22">
            <a:extLst>
              <a:ext uri="{FF2B5EF4-FFF2-40B4-BE49-F238E27FC236}">
                <a16:creationId xmlns:a16="http://schemas.microsoft.com/office/drawing/2014/main" id="{FD27F79F-956F-2AAC-DB88-187404ADE481}"/>
              </a:ext>
            </a:extLst>
          </p:cNvPr>
          <p:cNvSpPr>
            <a:spLocks noGrp="1"/>
          </p:cNvSpPr>
          <p:nvPr>
            <p:ph type="chart" sz="quarter" idx="13"/>
          </p:nvPr>
        </p:nvSpPr>
        <p:spPr>
          <a:xfrm>
            <a:off x="2419815" y="2363478"/>
            <a:ext cx="7404409" cy="2888746"/>
          </a:xfrm>
        </p:spPr>
        <p:txBody>
          <a:bodyPr/>
          <a:lstStyle>
            <a:lvl1pPr>
              <a:defRPr>
                <a:solidFill>
                  <a:schemeClr val="tx2">
                    <a:lumMod val="75000"/>
                  </a:schemeClr>
                </a:solidFill>
              </a:defRPr>
            </a:lvl1pPr>
          </a:lstStyle>
          <a:p>
            <a:endParaRPr lang="en-US" dirty="0"/>
          </a:p>
        </p:txBody>
      </p:sp>
    </p:spTree>
    <p:extLst>
      <p:ext uri="{BB962C8B-B14F-4D97-AF65-F5344CB8AC3E}">
        <p14:creationId xmlns:p14="http://schemas.microsoft.com/office/powerpoint/2010/main" val="20525507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5CF12F-D1D3-21BD-E586-AE02026BC6CD}"/>
              </a:ext>
            </a:extLst>
          </p:cNvPr>
          <p:cNvSpPr/>
          <p:nvPr userDrawn="1"/>
        </p:nvSpPr>
        <p:spPr bwMode="gray">
          <a:xfrm>
            <a:off x="-6350" y="1077"/>
            <a:ext cx="12191999" cy="636836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2" name="Title 1">
            <a:extLst>
              <a:ext uri="{FF2B5EF4-FFF2-40B4-BE49-F238E27FC236}">
                <a16:creationId xmlns:a16="http://schemas.microsoft.com/office/drawing/2014/main" id="{E631CC18-E3EF-2E4F-B4E0-B4F559D1B692}"/>
              </a:ext>
            </a:extLst>
          </p:cNvPr>
          <p:cNvSpPr>
            <a:spLocks noGrp="1"/>
          </p:cNvSpPr>
          <p:nvPr>
            <p:ph type="title" hasCustomPrompt="1"/>
          </p:nvPr>
        </p:nvSpPr>
        <p:spPr>
          <a:xfrm>
            <a:off x="762000" y="488556"/>
            <a:ext cx="10515600" cy="848516"/>
          </a:xfrm>
        </p:spPr>
        <p:txBody>
          <a:bodyPr/>
          <a:lstStyle>
            <a:lvl1pPr>
              <a:defRPr sz="4800">
                <a:solidFill>
                  <a:schemeClr val="accent1"/>
                </a:solidFill>
              </a:defRPr>
            </a:lvl1pPr>
          </a:lstStyle>
          <a:p>
            <a:r>
              <a:rPr lang="en-US" dirty="0"/>
              <a:t>Graphic Template</a:t>
            </a:r>
          </a:p>
        </p:txBody>
      </p:sp>
      <p:sp>
        <p:nvSpPr>
          <p:cNvPr id="5" name="Date Placeholder 4">
            <a:extLst>
              <a:ext uri="{FF2B5EF4-FFF2-40B4-BE49-F238E27FC236}">
                <a16:creationId xmlns:a16="http://schemas.microsoft.com/office/drawing/2014/main" id="{D5C40198-2DF5-9618-D720-472A990AA7E7}"/>
              </a:ext>
            </a:extLst>
          </p:cNvPr>
          <p:cNvSpPr>
            <a:spLocks noGrp="1"/>
          </p:cNvSpPr>
          <p:nvPr>
            <p:ph type="dt" sz="half" idx="10"/>
          </p:nvPr>
        </p:nvSpPr>
        <p:spPr>
          <a:xfrm>
            <a:off x="756117" y="6361019"/>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CA40CA-88AE-111A-86D0-190F70796609}"/>
              </a:ext>
            </a:extLst>
          </p:cNvPr>
          <p:cNvSpPr>
            <a:spLocks noGrp="1"/>
          </p:cNvSpPr>
          <p:nvPr>
            <p:ph type="ftr" sz="quarter" idx="11"/>
          </p:nvPr>
        </p:nvSpPr>
        <p:spPr>
          <a:xfrm>
            <a:off x="7527072" y="6356350"/>
            <a:ext cx="3586359" cy="51392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9FF5F1-ECE6-D735-566D-FFB42BF1A791}"/>
              </a:ext>
            </a:extLst>
          </p:cNvPr>
          <p:cNvSpPr>
            <a:spLocks noGrp="1"/>
          </p:cNvSpPr>
          <p:nvPr>
            <p:ph type="sldNum" sz="quarter" idx="12"/>
          </p:nvPr>
        </p:nvSpPr>
        <p:spPr>
          <a:xfrm>
            <a:off x="11193008" y="6356350"/>
            <a:ext cx="579891" cy="501649"/>
          </a:xfrm>
          <a:prstGeom prst="rect">
            <a:avLst/>
          </a:prstGeom>
        </p:spPr>
        <p:txBody>
          <a:bodyPr/>
          <a:lstStyle/>
          <a:p>
            <a:fld id="{EC0FA223-F921-4B0F-BF85-69B947867ADC}" type="slidenum">
              <a:rPr lang="en-US" smtClean="0"/>
              <a:t>‹#›</a:t>
            </a:fld>
            <a:endParaRPr lang="en-US"/>
          </a:p>
        </p:txBody>
      </p:sp>
      <p:grpSp>
        <p:nvGrpSpPr>
          <p:cNvPr id="11" name="Group 10">
            <a:extLst>
              <a:ext uri="{FF2B5EF4-FFF2-40B4-BE49-F238E27FC236}">
                <a16:creationId xmlns:a16="http://schemas.microsoft.com/office/drawing/2014/main" id="{99A585B8-0636-AEBC-76FE-E02B315B3A4F}"/>
              </a:ext>
            </a:extLst>
          </p:cNvPr>
          <p:cNvGrpSpPr/>
          <p:nvPr userDrawn="1"/>
        </p:nvGrpSpPr>
        <p:grpSpPr>
          <a:xfrm>
            <a:off x="0" y="6369445"/>
            <a:ext cx="242719" cy="488555"/>
            <a:chOff x="339725" y="6366271"/>
            <a:chExt cx="242719" cy="488555"/>
          </a:xfrm>
        </p:grpSpPr>
        <p:sp>
          <p:nvSpPr>
            <p:cNvPr id="12" name="Rectangle 11">
              <a:extLst>
                <a:ext uri="{FF2B5EF4-FFF2-40B4-BE49-F238E27FC236}">
                  <a16:creationId xmlns:a16="http://schemas.microsoft.com/office/drawing/2014/main" id="{10AEA082-0545-7E7C-F5A7-662FF34E6A13}"/>
                </a:ext>
              </a:extLst>
            </p:cNvPr>
            <p:cNvSpPr/>
            <p:nvPr/>
          </p:nvSpPr>
          <p:spPr>
            <a:xfrm>
              <a:off x="339725" y="6732687"/>
              <a:ext cx="122139" cy="12213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FF95277-EBC0-CCFF-2C77-BB6DC852374D}"/>
                </a:ext>
              </a:extLst>
            </p:cNvPr>
            <p:cNvSpPr/>
            <p:nvPr/>
          </p:nvSpPr>
          <p:spPr>
            <a:xfrm>
              <a:off x="339725" y="6610548"/>
              <a:ext cx="122139" cy="12213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D8E0C2-9C7F-6CCF-1085-7F10DEBBA0BE}"/>
                </a:ext>
              </a:extLst>
            </p:cNvPr>
            <p:cNvSpPr/>
            <p:nvPr/>
          </p:nvSpPr>
          <p:spPr>
            <a:xfrm>
              <a:off x="339725" y="6488410"/>
              <a:ext cx="122139" cy="122139"/>
            </a:xfrm>
            <a:prstGeom prst="rect">
              <a:avLst/>
            </a:prstGeom>
            <a:solidFill>
              <a:srgbClr val="D9E5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11D3261-06F0-94DD-3CC2-2C5ADB02EC3F}"/>
                </a:ext>
              </a:extLst>
            </p:cNvPr>
            <p:cNvSpPr/>
            <p:nvPr/>
          </p:nvSpPr>
          <p:spPr>
            <a:xfrm>
              <a:off x="339725" y="6366271"/>
              <a:ext cx="122139" cy="122139"/>
            </a:xfrm>
            <a:prstGeom prst="rect">
              <a:avLst/>
            </a:prstGeom>
            <a:solidFill>
              <a:srgbClr val="007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263DC2-3D02-41A0-0459-D2F444A6D206}"/>
                </a:ext>
              </a:extLst>
            </p:cNvPr>
            <p:cNvSpPr/>
            <p:nvPr/>
          </p:nvSpPr>
          <p:spPr>
            <a:xfrm>
              <a:off x="460305" y="6732687"/>
              <a:ext cx="122139" cy="12213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2C462AA-C404-BECF-3787-FE3A5AAC7709}"/>
                </a:ext>
              </a:extLst>
            </p:cNvPr>
            <p:cNvSpPr/>
            <p:nvPr/>
          </p:nvSpPr>
          <p:spPr>
            <a:xfrm>
              <a:off x="460305" y="6610548"/>
              <a:ext cx="122139" cy="122139"/>
            </a:xfrm>
            <a:prstGeom prst="rect">
              <a:avLst/>
            </a:prstGeom>
            <a:solidFill>
              <a:srgbClr val="C050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D46277-30F7-895A-7444-2041B5427289}"/>
                </a:ext>
              </a:extLst>
            </p:cNvPr>
            <p:cNvSpPr/>
            <p:nvPr/>
          </p:nvSpPr>
          <p:spPr>
            <a:xfrm>
              <a:off x="460305" y="6488410"/>
              <a:ext cx="122139" cy="122139"/>
            </a:xfrm>
            <a:prstGeom prst="rect">
              <a:avLst/>
            </a:prstGeom>
            <a:solidFill>
              <a:srgbClr val="C800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490B6EE-993B-7F85-CD5F-6737432DDA13}"/>
                </a:ext>
              </a:extLst>
            </p:cNvPr>
            <p:cNvSpPr/>
            <p:nvPr/>
          </p:nvSpPr>
          <p:spPr>
            <a:xfrm>
              <a:off x="460305" y="6366271"/>
              <a:ext cx="122139" cy="122139"/>
            </a:xfrm>
            <a:prstGeom prst="rect">
              <a:avLst/>
            </a:prstGeom>
            <a:solidFill>
              <a:srgbClr val="70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a:extLst>
              <a:ext uri="{FF2B5EF4-FFF2-40B4-BE49-F238E27FC236}">
                <a16:creationId xmlns:a16="http://schemas.microsoft.com/office/drawing/2014/main" id="{673E3BB9-6AC6-3BD3-679C-E9EFFF4CF197}"/>
              </a:ext>
            </a:extLst>
          </p:cNvPr>
          <p:cNvPicPr>
            <a:picLocks noChangeAspect="1"/>
          </p:cNvPicPr>
          <p:nvPr userDrawn="1"/>
        </p:nvPicPr>
        <p:blipFill>
          <a:blip r:embed="rId2"/>
          <a:stretch>
            <a:fillRect/>
          </a:stretch>
        </p:blipFill>
        <p:spPr>
          <a:xfrm>
            <a:off x="504534" y="6430716"/>
            <a:ext cx="1614363" cy="350948"/>
          </a:xfrm>
          <a:prstGeom prst="rect">
            <a:avLst/>
          </a:prstGeom>
        </p:spPr>
      </p:pic>
      <p:sp>
        <p:nvSpPr>
          <p:cNvPr id="23" name="Chart Placeholder 22">
            <a:extLst>
              <a:ext uri="{FF2B5EF4-FFF2-40B4-BE49-F238E27FC236}">
                <a16:creationId xmlns:a16="http://schemas.microsoft.com/office/drawing/2014/main" id="{FD27F79F-956F-2AAC-DB88-187404ADE481}"/>
              </a:ext>
            </a:extLst>
          </p:cNvPr>
          <p:cNvSpPr>
            <a:spLocks noGrp="1"/>
          </p:cNvSpPr>
          <p:nvPr>
            <p:ph type="chart" sz="quarter" idx="13"/>
          </p:nvPr>
        </p:nvSpPr>
        <p:spPr>
          <a:xfrm>
            <a:off x="2419815" y="2363478"/>
            <a:ext cx="7404409" cy="2888746"/>
          </a:xfrm>
        </p:spPr>
        <p:txBody>
          <a:bodyPr/>
          <a:lstStyle>
            <a:lvl1pPr>
              <a:defRPr>
                <a:solidFill>
                  <a:schemeClr val="tx2">
                    <a:lumMod val="75000"/>
                  </a:schemeClr>
                </a:solidFill>
              </a:defRPr>
            </a:lvl1pPr>
          </a:lstStyle>
          <a:p>
            <a:endParaRPr lang="en-US" dirty="0"/>
          </a:p>
        </p:txBody>
      </p:sp>
    </p:spTree>
    <p:extLst>
      <p:ext uri="{BB962C8B-B14F-4D97-AF65-F5344CB8AC3E}">
        <p14:creationId xmlns:p14="http://schemas.microsoft.com/office/powerpoint/2010/main" val="2160336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7247-6002-F358-DCEA-A04265E62691}"/>
              </a:ext>
            </a:extLst>
          </p:cNvPr>
          <p:cNvSpPr>
            <a:spLocks noGrp="1"/>
          </p:cNvSpPr>
          <p:nvPr>
            <p:ph type="title" hasCustomPrompt="1"/>
          </p:nvPr>
        </p:nvSpPr>
        <p:spPr>
          <a:xfrm>
            <a:off x="1326996" y="2636322"/>
            <a:ext cx="9701562" cy="1926153"/>
          </a:xfrm>
        </p:spPr>
        <p:txBody>
          <a:bodyPr anchor="ctr" anchorCtr="0"/>
          <a:lstStyle>
            <a:lvl1pPr algn="l">
              <a:defRPr sz="8000">
                <a:solidFill>
                  <a:schemeClr val="bg1"/>
                </a:solidFill>
              </a:defRPr>
            </a:lvl1pPr>
          </a:lstStyle>
          <a:p>
            <a:r>
              <a:rPr lang="en-US" dirty="0"/>
              <a:t>It’s a New Day!</a:t>
            </a:r>
          </a:p>
        </p:txBody>
      </p:sp>
      <p:sp>
        <p:nvSpPr>
          <p:cNvPr id="4" name="Text Placeholder 3">
            <a:extLst>
              <a:ext uri="{FF2B5EF4-FFF2-40B4-BE49-F238E27FC236}">
                <a16:creationId xmlns:a16="http://schemas.microsoft.com/office/drawing/2014/main" id="{06F4CF2B-1583-EE50-668B-8F7B7F3EB99B}"/>
              </a:ext>
            </a:extLst>
          </p:cNvPr>
          <p:cNvSpPr>
            <a:spLocks noGrp="1"/>
          </p:cNvSpPr>
          <p:nvPr>
            <p:ph type="body" sz="quarter" idx="10" hasCustomPrompt="1"/>
          </p:nvPr>
        </p:nvSpPr>
        <p:spPr>
          <a:xfrm>
            <a:off x="1349297" y="5765180"/>
            <a:ext cx="3178253" cy="68007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msm.edu</a:t>
            </a:r>
            <a:endParaRPr lang="en-US" dirty="0"/>
          </a:p>
        </p:txBody>
      </p:sp>
    </p:spTree>
    <p:extLst>
      <p:ext uri="{BB962C8B-B14F-4D97-AF65-F5344CB8AC3E}">
        <p14:creationId xmlns:p14="http://schemas.microsoft.com/office/powerpoint/2010/main" val="2193758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Red Door with Logo Bottom">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06B0081-7CF1-FB94-E056-D7E6EE662C3F}"/>
              </a:ext>
            </a:extLst>
          </p:cNvPr>
          <p:cNvSpPr>
            <a:spLocks noGrp="1"/>
          </p:cNvSpPr>
          <p:nvPr>
            <p:ph type="dt" sz="half" idx="10"/>
          </p:nvPr>
        </p:nvSpPr>
        <p:spPr/>
        <p:txBody>
          <a:bodyPr/>
          <a:lstStyle/>
          <a:p>
            <a:fld id="{C1168EBA-7260-2E40-90AC-2E0B76DC573D}" type="datetimeFigureOut">
              <a:rPr lang="en-US" smtClean="0"/>
              <a:t>5/19/2024</a:t>
            </a:fld>
            <a:endParaRPr lang="en-US"/>
          </a:p>
        </p:txBody>
      </p:sp>
      <p:sp>
        <p:nvSpPr>
          <p:cNvPr id="5" name="Footer Placeholder 4">
            <a:extLst>
              <a:ext uri="{FF2B5EF4-FFF2-40B4-BE49-F238E27FC236}">
                <a16:creationId xmlns:a16="http://schemas.microsoft.com/office/drawing/2014/main" id="{EEFA01DA-98EA-2CDF-D9D7-7C60A9958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CA6095-F008-74FF-DAAB-D49022989558}"/>
              </a:ext>
            </a:extLst>
          </p:cNvPr>
          <p:cNvSpPr>
            <a:spLocks noGrp="1"/>
          </p:cNvSpPr>
          <p:nvPr>
            <p:ph type="sldNum" sz="quarter" idx="12"/>
          </p:nvPr>
        </p:nvSpPr>
        <p:spPr/>
        <p:txBody>
          <a:bodyPr/>
          <a:lstStyle/>
          <a:p>
            <a:fld id="{5B3D800C-23C7-D640-8D24-C559FF5BEB4B}" type="slidenum">
              <a:rPr lang="en-US" smtClean="0"/>
              <a:t>‹#›</a:t>
            </a:fld>
            <a:endParaRPr lang="en-US"/>
          </a:p>
        </p:txBody>
      </p:sp>
      <p:pic>
        <p:nvPicPr>
          <p:cNvPr id="3" name="Picture 2" descr="Shape&#10;&#10;Description automatically generated with medium confidence">
            <a:extLst>
              <a:ext uri="{FF2B5EF4-FFF2-40B4-BE49-F238E27FC236}">
                <a16:creationId xmlns:a16="http://schemas.microsoft.com/office/drawing/2014/main" id="{C72863AD-6193-2737-EB43-1BDDFB2DE9A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A7F1A4B-651A-8BF5-F37E-CD2FEBAAA022}"/>
              </a:ext>
            </a:extLst>
          </p:cNvPr>
          <p:cNvPicPr>
            <a:picLocks noChangeAspect="1"/>
          </p:cNvPicPr>
          <p:nvPr userDrawn="1"/>
        </p:nvPicPr>
        <p:blipFill>
          <a:blip r:embed="rId3"/>
          <a:stretch>
            <a:fillRect/>
          </a:stretch>
        </p:blipFill>
        <p:spPr>
          <a:xfrm>
            <a:off x="379730" y="5937164"/>
            <a:ext cx="4114800" cy="684659"/>
          </a:xfrm>
          <a:prstGeom prst="rect">
            <a:avLst/>
          </a:prstGeom>
        </p:spPr>
      </p:pic>
    </p:spTree>
    <p:extLst>
      <p:ext uri="{BB962C8B-B14F-4D97-AF65-F5344CB8AC3E}">
        <p14:creationId xmlns:p14="http://schemas.microsoft.com/office/powerpoint/2010/main" val="3461258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7247-6002-F358-DCEA-A04265E62691}"/>
              </a:ext>
            </a:extLst>
          </p:cNvPr>
          <p:cNvSpPr>
            <a:spLocks noGrp="1"/>
          </p:cNvSpPr>
          <p:nvPr>
            <p:ph type="title" hasCustomPrompt="1"/>
          </p:nvPr>
        </p:nvSpPr>
        <p:spPr>
          <a:xfrm>
            <a:off x="1" y="2636322"/>
            <a:ext cx="12191998" cy="1926153"/>
          </a:xfrm>
        </p:spPr>
        <p:txBody>
          <a:bodyPr anchor="ctr" anchorCtr="0"/>
          <a:lstStyle>
            <a:lvl1pPr algn="ctr">
              <a:defRPr sz="4400">
                <a:solidFill>
                  <a:schemeClr val="bg1"/>
                </a:solidFill>
              </a:defRPr>
            </a:lvl1pPr>
          </a:lstStyle>
          <a:p>
            <a:r>
              <a:rPr lang="en-US" dirty="0"/>
              <a:t>Title Slide Headline Here</a:t>
            </a:r>
          </a:p>
        </p:txBody>
      </p:sp>
      <p:sp>
        <p:nvSpPr>
          <p:cNvPr id="5" name="Rectangle 4">
            <a:extLst>
              <a:ext uri="{FF2B5EF4-FFF2-40B4-BE49-F238E27FC236}">
                <a16:creationId xmlns:a16="http://schemas.microsoft.com/office/drawing/2014/main" id="{559644A5-F025-77AB-9B54-637A3432B055}"/>
              </a:ext>
            </a:extLst>
          </p:cNvPr>
          <p:cNvSpPr/>
          <p:nvPr userDrawn="1"/>
        </p:nvSpPr>
        <p:spPr>
          <a:xfrm>
            <a:off x="9902412" y="0"/>
            <a:ext cx="2289588" cy="2289589"/>
          </a:xfrm>
          <a:prstGeom prst="rect">
            <a:avLst/>
          </a:prstGeom>
          <a:solidFill>
            <a:srgbClr val="55A5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Integrity</a:t>
            </a:r>
          </a:p>
        </p:txBody>
      </p:sp>
    </p:spTree>
    <p:extLst>
      <p:ext uri="{BB962C8B-B14F-4D97-AF65-F5344CB8AC3E}">
        <p14:creationId xmlns:p14="http://schemas.microsoft.com/office/powerpoint/2010/main" val="3245717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7247-6002-F358-DCEA-A04265E62691}"/>
              </a:ext>
            </a:extLst>
          </p:cNvPr>
          <p:cNvSpPr>
            <a:spLocks noGrp="1"/>
          </p:cNvSpPr>
          <p:nvPr>
            <p:ph type="title" hasCustomPrompt="1"/>
          </p:nvPr>
        </p:nvSpPr>
        <p:spPr>
          <a:xfrm>
            <a:off x="1" y="2636322"/>
            <a:ext cx="12191998" cy="1926153"/>
          </a:xfrm>
        </p:spPr>
        <p:txBody>
          <a:bodyPr anchor="ctr" anchorCtr="0"/>
          <a:lstStyle>
            <a:lvl1pPr algn="ctr">
              <a:defRPr sz="4400">
                <a:solidFill>
                  <a:schemeClr val="bg1"/>
                </a:solidFill>
              </a:defRPr>
            </a:lvl1pPr>
          </a:lstStyle>
          <a:p>
            <a:r>
              <a:rPr lang="en-US" dirty="0"/>
              <a:t>Title Slide Headline Here</a:t>
            </a:r>
          </a:p>
        </p:txBody>
      </p:sp>
      <p:sp>
        <p:nvSpPr>
          <p:cNvPr id="4" name="Rectangle 3">
            <a:extLst>
              <a:ext uri="{FF2B5EF4-FFF2-40B4-BE49-F238E27FC236}">
                <a16:creationId xmlns:a16="http://schemas.microsoft.com/office/drawing/2014/main" id="{EDA44224-C791-47E6-7138-A4287DA5AB16}"/>
              </a:ext>
            </a:extLst>
          </p:cNvPr>
          <p:cNvSpPr/>
          <p:nvPr userDrawn="1"/>
        </p:nvSpPr>
        <p:spPr>
          <a:xfrm>
            <a:off x="9902411" y="0"/>
            <a:ext cx="2289588" cy="2289589"/>
          </a:xfrm>
          <a:prstGeom prst="rect">
            <a:avLst/>
          </a:prstGeom>
          <a:solidFill>
            <a:srgbClr val="C927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Justice</a:t>
            </a:r>
          </a:p>
        </p:txBody>
      </p:sp>
    </p:spTree>
    <p:extLst>
      <p:ext uri="{BB962C8B-B14F-4D97-AF65-F5344CB8AC3E}">
        <p14:creationId xmlns:p14="http://schemas.microsoft.com/office/powerpoint/2010/main" val="422280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7247-6002-F358-DCEA-A04265E62691}"/>
              </a:ext>
            </a:extLst>
          </p:cNvPr>
          <p:cNvSpPr>
            <a:spLocks noGrp="1"/>
          </p:cNvSpPr>
          <p:nvPr>
            <p:ph type="title" hasCustomPrompt="1"/>
          </p:nvPr>
        </p:nvSpPr>
        <p:spPr>
          <a:xfrm>
            <a:off x="1" y="2636322"/>
            <a:ext cx="12191998" cy="1926153"/>
          </a:xfrm>
        </p:spPr>
        <p:txBody>
          <a:bodyPr anchor="ctr" anchorCtr="0"/>
          <a:lstStyle>
            <a:lvl1pPr algn="ctr">
              <a:defRPr sz="4400">
                <a:solidFill>
                  <a:schemeClr val="bg1"/>
                </a:solidFill>
              </a:defRPr>
            </a:lvl1pPr>
          </a:lstStyle>
          <a:p>
            <a:r>
              <a:rPr lang="en-US" dirty="0"/>
              <a:t>Title Slide Headline Here</a:t>
            </a:r>
          </a:p>
        </p:txBody>
      </p:sp>
      <p:sp>
        <p:nvSpPr>
          <p:cNvPr id="8" name="Rectangle 7">
            <a:extLst>
              <a:ext uri="{FF2B5EF4-FFF2-40B4-BE49-F238E27FC236}">
                <a16:creationId xmlns:a16="http://schemas.microsoft.com/office/drawing/2014/main" id="{C8E72759-F40A-66ED-CD13-99274CD2E445}"/>
              </a:ext>
            </a:extLst>
          </p:cNvPr>
          <p:cNvSpPr/>
          <p:nvPr userDrawn="1"/>
        </p:nvSpPr>
        <p:spPr>
          <a:xfrm>
            <a:off x="9902411" y="0"/>
            <a:ext cx="2289588" cy="2289589"/>
          </a:xfrm>
          <a:prstGeom prst="rect">
            <a:avLst/>
          </a:prstGeom>
          <a:solidFill>
            <a:srgbClr val="5D23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Wisdom</a:t>
            </a:r>
          </a:p>
        </p:txBody>
      </p:sp>
    </p:spTree>
    <p:extLst>
      <p:ext uri="{BB962C8B-B14F-4D97-AF65-F5344CB8AC3E}">
        <p14:creationId xmlns:p14="http://schemas.microsoft.com/office/powerpoint/2010/main" val="147353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7247-6002-F358-DCEA-A04265E62691}"/>
              </a:ext>
            </a:extLst>
          </p:cNvPr>
          <p:cNvSpPr>
            <a:spLocks noGrp="1"/>
          </p:cNvSpPr>
          <p:nvPr>
            <p:ph type="title" hasCustomPrompt="1"/>
          </p:nvPr>
        </p:nvSpPr>
        <p:spPr>
          <a:xfrm>
            <a:off x="1" y="2636322"/>
            <a:ext cx="12191998" cy="1926153"/>
          </a:xfrm>
        </p:spPr>
        <p:txBody>
          <a:bodyPr anchor="ctr" anchorCtr="0"/>
          <a:lstStyle>
            <a:lvl1pPr algn="ctr">
              <a:defRPr sz="4400">
                <a:solidFill>
                  <a:schemeClr val="bg1"/>
                </a:solidFill>
              </a:defRPr>
            </a:lvl1pPr>
          </a:lstStyle>
          <a:p>
            <a:r>
              <a:rPr lang="en-US" dirty="0"/>
              <a:t>Title Slide Headline Here</a:t>
            </a:r>
          </a:p>
        </p:txBody>
      </p:sp>
      <p:sp>
        <p:nvSpPr>
          <p:cNvPr id="3" name="Rectangle 2">
            <a:extLst>
              <a:ext uri="{FF2B5EF4-FFF2-40B4-BE49-F238E27FC236}">
                <a16:creationId xmlns:a16="http://schemas.microsoft.com/office/drawing/2014/main" id="{C617EA04-DC90-9615-65A4-5D8D09983876}"/>
              </a:ext>
            </a:extLst>
          </p:cNvPr>
          <p:cNvSpPr/>
          <p:nvPr userDrawn="1"/>
        </p:nvSpPr>
        <p:spPr>
          <a:xfrm>
            <a:off x="9902412" y="0"/>
            <a:ext cx="2289588" cy="2289589"/>
          </a:xfrm>
          <a:prstGeom prst="rect">
            <a:avLst/>
          </a:prstGeom>
          <a:solidFill>
            <a:srgbClr val="0098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Innovation</a:t>
            </a:r>
          </a:p>
        </p:txBody>
      </p:sp>
    </p:spTree>
    <p:extLst>
      <p:ext uri="{BB962C8B-B14F-4D97-AF65-F5344CB8AC3E}">
        <p14:creationId xmlns:p14="http://schemas.microsoft.com/office/powerpoint/2010/main" val="288391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7247-6002-F358-DCEA-A04265E62691}"/>
              </a:ext>
            </a:extLst>
          </p:cNvPr>
          <p:cNvSpPr>
            <a:spLocks noGrp="1"/>
          </p:cNvSpPr>
          <p:nvPr>
            <p:ph type="title" hasCustomPrompt="1"/>
          </p:nvPr>
        </p:nvSpPr>
        <p:spPr>
          <a:xfrm>
            <a:off x="1" y="2636322"/>
            <a:ext cx="12191998" cy="1926153"/>
          </a:xfrm>
        </p:spPr>
        <p:txBody>
          <a:bodyPr anchor="ctr" anchorCtr="0"/>
          <a:lstStyle>
            <a:lvl1pPr algn="ctr">
              <a:defRPr sz="4400">
                <a:solidFill>
                  <a:schemeClr val="bg1"/>
                </a:solidFill>
              </a:defRPr>
            </a:lvl1pPr>
          </a:lstStyle>
          <a:p>
            <a:r>
              <a:rPr lang="en-US" dirty="0"/>
              <a:t>Title Slide Headline Here</a:t>
            </a:r>
          </a:p>
        </p:txBody>
      </p:sp>
      <p:sp>
        <p:nvSpPr>
          <p:cNvPr id="7" name="Rectangle 6">
            <a:extLst>
              <a:ext uri="{FF2B5EF4-FFF2-40B4-BE49-F238E27FC236}">
                <a16:creationId xmlns:a16="http://schemas.microsoft.com/office/drawing/2014/main" id="{D3364DE4-A826-F3DC-4191-209BFD6FF805}"/>
              </a:ext>
            </a:extLst>
          </p:cNvPr>
          <p:cNvSpPr/>
          <p:nvPr userDrawn="1"/>
        </p:nvSpPr>
        <p:spPr>
          <a:xfrm>
            <a:off x="9902411" y="0"/>
            <a:ext cx="2289588" cy="2289589"/>
          </a:xfrm>
          <a:prstGeom prst="rect">
            <a:avLst/>
          </a:prstGeom>
          <a:solidFill>
            <a:srgbClr val="C1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latin typeface="Arial" panose="020B0604020202020204" pitchFamily="34" charset="0"/>
                <a:cs typeface="Arial" panose="020B0604020202020204" pitchFamily="34" charset="0"/>
              </a:rPr>
              <a:t>Excellence</a:t>
            </a:r>
          </a:p>
        </p:txBody>
      </p:sp>
    </p:spTree>
    <p:extLst>
      <p:ext uri="{BB962C8B-B14F-4D97-AF65-F5344CB8AC3E}">
        <p14:creationId xmlns:p14="http://schemas.microsoft.com/office/powerpoint/2010/main" val="7786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1.emf"/><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142081-B938-600D-D958-446BF1BA5222}"/>
              </a:ext>
            </a:extLst>
          </p:cNvPr>
          <p:cNvSpPr/>
          <p:nvPr userDrawn="1"/>
        </p:nvSpPr>
        <p:spPr bwMode="gray">
          <a:xfrm>
            <a:off x="1" y="0"/>
            <a:ext cx="12191999" cy="6857999"/>
          </a:xfrm>
          <a:prstGeom prst="rect">
            <a:avLst/>
          </a:prstGeom>
          <a:solidFill>
            <a:srgbClr val="002C7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100" b="1" dirty="0">
              <a:solidFill>
                <a:schemeClr val="bg1"/>
              </a:solidFill>
            </a:endParaRPr>
          </a:p>
        </p:txBody>
      </p:sp>
      <p:pic>
        <p:nvPicPr>
          <p:cNvPr id="8" name="Picture 7">
            <a:extLst>
              <a:ext uri="{FF2B5EF4-FFF2-40B4-BE49-F238E27FC236}">
                <a16:creationId xmlns:a16="http://schemas.microsoft.com/office/drawing/2014/main" id="{70430AE2-9D0E-BA41-C535-A2CEAA49C4FF}"/>
              </a:ext>
            </a:extLst>
          </p:cNvPr>
          <p:cNvPicPr>
            <a:picLocks noChangeAspect="1"/>
          </p:cNvPicPr>
          <p:nvPr userDrawn="1"/>
        </p:nvPicPr>
        <p:blipFill>
          <a:blip r:embed="rId23"/>
          <a:stretch>
            <a:fillRect/>
          </a:stretch>
        </p:blipFill>
        <p:spPr>
          <a:xfrm>
            <a:off x="540258" y="737949"/>
            <a:ext cx="4381500" cy="952500"/>
          </a:xfrm>
          <a:prstGeom prst="rect">
            <a:avLst/>
          </a:prstGeom>
        </p:spPr>
      </p:pic>
      <p:sp>
        <p:nvSpPr>
          <p:cNvPr id="2" name="Title Placeholder 1">
            <a:extLst>
              <a:ext uri="{FF2B5EF4-FFF2-40B4-BE49-F238E27FC236}">
                <a16:creationId xmlns:a16="http://schemas.microsoft.com/office/drawing/2014/main" id="{1067B7D2-0680-F2E1-2E99-91F745683B39}"/>
              </a:ext>
            </a:extLst>
          </p:cNvPr>
          <p:cNvSpPr>
            <a:spLocks noGrp="1"/>
          </p:cNvSpPr>
          <p:nvPr>
            <p:ph type="title"/>
          </p:nvPr>
        </p:nvSpPr>
        <p:spPr>
          <a:xfrm>
            <a:off x="838200" y="2585545"/>
            <a:ext cx="10515600" cy="1168415"/>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2E1261B3-C640-5FA5-7D4F-5877A24E7C58}"/>
              </a:ext>
            </a:extLst>
          </p:cNvPr>
          <p:cNvSpPr>
            <a:spLocks noGrp="1"/>
          </p:cNvSpPr>
          <p:nvPr>
            <p:ph type="body" idx="1"/>
          </p:nvPr>
        </p:nvSpPr>
        <p:spPr>
          <a:xfrm>
            <a:off x="838200" y="4025462"/>
            <a:ext cx="10515600" cy="21515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a:extLst>
              <a:ext uri="{FF2B5EF4-FFF2-40B4-BE49-F238E27FC236}">
                <a16:creationId xmlns:a16="http://schemas.microsoft.com/office/drawing/2014/main" id="{552D23ED-D897-0E0A-23AC-BF1DE928B2D6}"/>
              </a:ext>
            </a:extLst>
          </p:cNvPr>
          <p:cNvSpPr>
            <a:spLocks noGrp="1"/>
          </p:cNvSpPr>
          <p:nvPr>
            <p:ph type="ftr" sz="quarter" idx="3"/>
          </p:nvPr>
        </p:nvSpPr>
        <p:spPr>
          <a:xfrm>
            <a:off x="4038600" y="6338428"/>
            <a:ext cx="7056862" cy="483407"/>
          </a:xfrm>
          <a:prstGeom prst="rect">
            <a:avLst/>
          </a:prstGeom>
        </p:spPr>
        <p:txBody>
          <a:bodyPr vert="horz" lIns="91440" tIns="45720" rIns="91440" bIns="45720" rtlCol="0" anchor="ctr"/>
          <a:lstStyle>
            <a:lvl1pPr algn="r">
              <a:defRPr sz="1800">
                <a:solidFill>
                  <a:schemeClr val="bg1"/>
                </a:solidFill>
              </a:defRPr>
            </a:lvl1pPr>
          </a:lstStyle>
          <a:p>
            <a:endParaRPr lang="en-US" dirty="0"/>
          </a:p>
        </p:txBody>
      </p:sp>
      <p:sp>
        <p:nvSpPr>
          <p:cNvPr id="14" name="Slide Number Placeholder 13">
            <a:extLst>
              <a:ext uri="{FF2B5EF4-FFF2-40B4-BE49-F238E27FC236}">
                <a16:creationId xmlns:a16="http://schemas.microsoft.com/office/drawing/2014/main" id="{59B1AF26-728A-20D4-0E2B-EAC5A20A0484}"/>
              </a:ext>
            </a:extLst>
          </p:cNvPr>
          <p:cNvSpPr>
            <a:spLocks noGrp="1"/>
          </p:cNvSpPr>
          <p:nvPr>
            <p:ph type="sldNum" sz="quarter" idx="4"/>
          </p:nvPr>
        </p:nvSpPr>
        <p:spPr>
          <a:xfrm>
            <a:off x="11095462" y="6338429"/>
            <a:ext cx="735981" cy="483406"/>
          </a:xfrm>
          <a:prstGeom prst="rect">
            <a:avLst/>
          </a:prstGeom>
        </p:spPr>
        <p:txBody>
          <a:bodyPr vert="horz" lIns="91440" tIns="45720" rIns="91440" bIns="45720" rtlCol="0" anchor="ctr"/>
          <a:lstStyle>
            <a:lvl1pPr algn="r">
              <a:defRPr sz="1800">
                <a:solidFill>
                  <a:schemeClr val="bg1"/>
                </a:solidFill>
              </a:defRPr>
            </a:lvl1pPr>
          </a:lstStyle>
          <a:p>
            <a:fld id="{9265A66D-2981-D345-B8E9-280C0C1FC084}" type="slidenum">
              <a:rPr lang="en-US" smtClean="0"/>
              <a:pPr/>
              <a:t>‹#›</a:t>
            </a:fld>
            <a:endParaRPr lang="en-US" dirty="0"/>
          </a:p>
        </p:txBody>
      </p:sp>
    </p:spTree>
    <p:extLst>
      <p:ext uri="{BB962C8B-B14F-4D97-AF65-F5344CB8AC3E}">
        <p14:creationId xmlns:p14="http://schemas.microsoft.com/office/powerpoint/2010/main" val="3227770797"/>
      </p:ext>
    </p:extLst>
  </p:cSld>
  <p:clrMap bg1="lt1" tx1="dk1" bg2="lt2" tx2="dk2" accent1="accent1" accent2="accent2" accent3="accent3" accent4="accent4" accent5="accent5" accent6="accent6" hlink="hlink" folHlink="folHlink"/>
  <p:sldLayoutIdLst>
    <p:sldLayoutId id="2147483715"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6" r:id="rId18"/>
    <p:sldLayoutId id="2147483717" r:id="rId19"/>
    <p:sldLayoutId id="2147483718" r:id="rId20"/>
    <p:sldLayoutId id="2147483719" r:id="rId21"/>
  </p:sldLayoutIdLst>
  <p:hf hdr="0" dt="0"/>
  <p:txStyles>
    <p:titleStyle>
      <a:lvl1pPr algn="l" defTabSz="914400" rtl="0" eaLnBrk="1" latinLnBrk="0" hangingPunct="1">
        <a:lnSpc>
          <a:spcPct val="90000"/>
        </a:lnSpc>
        <a:spcBef>
          <a:spcPct val="0"/>
        </a:spcBef>
        <a:buNone/>
        <a:defRPr sz="3600" b="0"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142081-B938-600D-D958-446BF1BA5222}"/>
              </a:ext>
            </a:extLst>
          </p:cNvPr>
          <p:cNvSpPr/>
          <p:nvPr userDrawn="1"/>
        </p:nvSpPr>
        <p:spPr bwMode="gray">
          <a:xfrm>
            <a:off x="1" y="0"/>
            <a:ext cx="12191999" cy="6857999"/>
          </a:xfrm>
          <a:prstGeom prst="rect">
            <a:avLst/>
          </a:prstGeom>
          <a:solidFill>
            <a:srgbClr val="002C7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100" b="1" dirty="0">
              <a:solidFill>
                <a:schemeClr val="bg1"/>
              </a:solidFill>
            </a:endParaRPr>
          </a:p>
        </p:txBody>
      </p:sp>
      <p:pic>
        <p:nvPicPr>
          <p:cNvPr id="8" name="Picture 7">
            <a:extLst>
              <a:ext uri="{FF2B5EF4-FFF2-40B4-BE49-F238E27FC236}">
                <a16:creationId xmlns:a16="http://schemas.microsoft.com/office/drawing/2014/main" id="{70430AE2-9D0E-BA41-C535-A2CEAA49C4FF}"/>
              </a:ext>
            </a:extLst>
          </p:cNvPr>
          <p:cNvPicPr>
            <a:picLocks noChangeAspect="1"/>
          </p:cNvPicPr>
          <p:nvPr userDrawn="1"/>
        </p:nvPicPr>
        <p:blipFill>
          <a:blip r:embed="rId26"/>
          <a:stretch>
            <a:fillRect/>
          </a:stretch>
        </p:blipFill>
        <p:spPr>
          <a:xfrm>
            <a:off x="540258" y="737949"/>
            <a:ext cx="4381500" cy="952500"/>
          </a:xfrm>
          <a:prstGeom prst="rect">
            <a:avLst/>
          </a:prstGeom>
        </p:spPr>
      </p:pic>
      <p:sp>
        <p:nvSpPr>
          <p:cNvPr id="2" name="Title Placeholder 1">
            <a:extLst>
              <a:ext uri="{FF2B5EF4-FFF2-40B4-BE49-F238E27FC236}">
                <a16:creationId xmlns:a16="http://schemas.microsoft.com/office/drawing/2014/main" id="{1067B7D2-0680-F2E1-2E99-91F745683B39}"/>
              </a:ext>
            </a:extLst>
          </p:cNvPr>
          <p:cNvSpPr>
            <a:spLocks noGrp="1"/>
          </p:cNvSpPr>
          <p:nvPr>
            <p:ph type="title"/>
          </p:nvPr>
        </p:nvSpPr>
        <p:spPr>
          <a:xfrm>
            <a:off x="838200" y="2585545"/>
            <a:ext cx="10515600" cy="1168415"/>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2E1261B3-C640-5FA5-7D4F-5877A24E7C58}"/>
              </a:ext>
            </a:extLst>
          </p:cNvPr>
          <p:cNvSpPr>
            <a:spLocks noGrp="1"/>
          </p:cNvSpPr>
          <p:nvPr>
            <p:ph type="body" idx="1"/>
          </p:nvPr>
        </p:nvSpPr>
        <p:spPr>
          <a:xfrm>
            <a:off x="838200" y="4025462"/>
            <a:ext cx="10515600" cy="21515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a:extLst>
              <a:ext uri="{FF2B5EF4-FFF2-40B4-BE49-F238E27FC236}">
                <a16:creationId xmlns:a16="http://schemas.microsoft.com/office/drawing/2014/main" id="{552D23ED-D897-0E0A-23AC-BF1DE928B2D6}"/>
              </a:ext>
            </a:extLst>
          </p:cNvPr>
          <p:cNvSpPr>
            <a:spLocks noGrp="1"/>
          </p:cNvSpPr>
          <p:nvPr>
            <p:ph type="ftr" sz="quarter" idx="3"/>
          </p:nvPr>
        </p:nvSpPr>
        <p:spPr>
          <a:xfrm>
            <a:off x="4038600" y="6338428"/>
            <a:ext cx="7056862" cy="483407"/>
          </a:xfrm>
          <a:prstGeom prst="rect">
            <a:avLst/>
          </a:prstGeom>
        </p:spPr>
        <p:txBody>
          <a:bodyPr vert="horz" lIns="91440" tIns="45720" rIns="91440" bIns="45720" rtlCol="0" anchor="ctr"/>
          <a:lstStyle>
            <a:lvl1pPr algn="r">
              <a:defRPr sz="1800">
                <a:solidFill>
                  <a:schemeClr val="bg1"/>
                </a:solidFill>
              </a:defRPr>
            </a:lvl1pPr>
          </a:lstStyle>
          <a:p>
            <a:endParaRPr lang="en-US" dirty="0"/>
          </a:p>
        </p:txBody>
      </p:sp>
      <p:sp>
        <p:nvSpPr>
          <p:cNvPr id="14" name="Slide Number Placeholder 13">
            <a:extLst>
              <a:ext uri="{FF2B5EF4-FFF2-40B4-BE49-F238E27FC236}">
                <a16:creationId xmlns:a16="http://schemas.microsoft.com/office/drawing/2014/main" id="{59B1AF26-728A-20D4-0E2B-EAC5A20A0484}"/>
              </a:ext>
            </a:extLst>
          </p:cNvPr>
          <p:cNvSpPr>
            <a:spLocks noGrp="1"/>
          </p:cNvSpPr>
          <p:nvPr>
            <p:ph type="sldNum" sz="quarter" idx="4"/>
          </p:nvPr>
        </p:nvSpPr>
        <p:spPr>
          <a:xfrm>
            <a:off x="11095462" y="6338429"/>
            <a:ext cx="735981" cy="483406"/>
          </a:xfrm>
          <a:prstGeom prst="rect">
            <a:avLst/>
          </a:prstGeom>
        </p:spPr>
        <p:txBody>
          <a:bodyPr vert="horz" lIns="91440" tIns="45720" rIns="91440" bIns="45720" rtlCol="0" anchor="ctr"/>
          <a:lstStyle>
            <a:lvl1pPr algn="r">
              <a:defRPr sz="1800">
                <a:solidFill>
                  <a:schemeClr val="bg1"/>
                </a:solidFill>
              </a:defRPr>
            </a:lvl1pPr>
          </a:lstStyle>
          <a:p>
            <a:fld id="{9265A66D-2981-D345-B8E9-280C0C1FC084}" type="slidenum">
              <a:rPr lang="en-US" smtClean="0"/>
              <a:pPr/>
              <a:t>‹#›</a:t>
            </a:fld>
            <a:endParaRPr lang="en-US" dirty="0"/>
          </a:p>
        </p:txBody>
      </p:sp>
    </p:spTree>
    <p:extLst>
      <p:ext uri="{BB962C8B-B14F-4D97-AF65-F5344CB8AC3E}">
        <p14:creationId xmlns:p14="http://schemas.microsoft.com/office/powerpoint/2010/main" val="19694532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Lst>
  <p:hf hdr="0" dt="0"/>
  <p:txStyles>
    <p:titleStyle>
      <a:lvl1pPr algn="l" defTabSz="914400" rtl="0" eaLnBrk="1" latinLnBrk="0" hangingPunct="1">
        <a:lnSpc>
          <a:spcPct val="90000"/>
        </a:lnSpc>
        <a:spcBef>
          <a:spcPct val="0"/>
        </a:spcBef>
        <a:buNone/>
        <a:defRPr sz="3600" b="0"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diagramLayout" Target="../diagrams/layout5.xm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diagramData" Target="../diagrams/data5.xml"/><Relationship Id="rId1" Type="http://schemas.openxmlformats.org/officeDocument/2006/relationships/slideLayout" Target="../slideLayouts/slideLayout25.xml"/><Relationship Id="rId6" Type="http://schemas.microsoft.com/office/2007/relationships/diagramDrawing" Target="../diagrams/drawing5.xml"/><Relationship Id="rId11" Type="http://schemas.openxmlformats.org/officeDocument/2006/relationships/image" Target="../media/image12.png"/><Relationship Id="rId5" Type="http://schemas.openxmlformats.org/officeDocument/2006/relationships/diagramColors" Target="../diagrams/colors5.xml"/><Relationship Id="rId10" Type="http://schemas.openxmlformats.org/officeDocument/2006/relationships/image" Target="../media/image11.svg"/><Relationship Id="rId4" Type="http://schemas.openxmlformats.org/officeDocument/2006/relationships/diagramQuickStyle" Target="../diagrams/quickStyle5.xml"/><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A5429-8452-F974-AA76-0D35F194CE03}"/>
              </a:ext>
            </a:extLst>
          </p:cNvPr>
          <p:cNvSpPr>
            <a:spLocks noGrp="1"/>
          </p:cNvSpPr>
          <p:nvPr>
            <p:ph type="title"/>
          </p:nvPr>
        </p:nvSpPr>
        <p:spPr>
          <a:xfrm>
            <a:off x="0" y="2966224"/>
            <a:ext cx="7602876" cy="1069201"/>
          </a:xfrm>
        </p:spPr>
        <p:txBody>
          <a:bodyPr>
            <a:noAutofit/>
          </a:bodyPr>
          <a:lstStyle/>
          <a:p>
            <a:pPr algn="ctr"/>
            <a:r>
              <a:rPr lang="en-US" sz="2800" dirty="0">
                <a:latin typeface="Aptos Black" panose="020B0004020202020204" pitchFamily="34" charset="0"/>
              </a:rPr>
              <a:t>MIILA: Leading Innovative Solutions</a:t>
            </a:r>
            <a:br>
              <a:rPr lang="en-US" sz="2400" dirty="0">
                <a:latin typeface="Aptos Black" panose="020B0004020202020204" pitchFamily="34" charset="0"/>
              </a:rPr>
            </a:br>
            <a:r>
              <a:rPr lang="en-US" sz="2400" i="1" dirty="0">
                <a:latin typeface="Aptos Light" panose="020B0004020202020204" pitchFamily="34" charset="0"/>
              </a:rPr>
              <a:t>(Program Overview Session)</a:t>
            </a:r>
            <a:br>
              <a:rPr lang="en-US" sz="2400" dirty="0">
                <a:latin typeface="Aptos Black" panose="020B0004020202020204" pitchFamily="34" charset="0"/>
              </a:rPr>
            </a:br>
            <a:endParaRPr lang="en-US" sz="2400" dirty="0">
              <a:latin typeface="Aptos Black" panose="020B0004020202020204" pitchFamily="34" charset="0"/>
            </a:endParaRPr>
          </a:p>
        </p:txBody>
      </p:sp>
      <p:sp>
        <p:nvSpPr>
          <p:cNvPr id="3" name="Content Placeholder 2">
            <a:extLst>
              <a:ext uri="{FF2B5EF4-FFF2-40B4-BE49-F238E27FC236}">
                <a16:creationId xmlns:a16="http://schemas.microsoft.com/office/drawing/2014/main" id="{CF5B52CB-8D41-575A-70CA-AC4104D8904C}"/>
              </a:ext>
            </a:extLst>
          </p:cNvPr>
          <p:cNvSpPr>
            <a:spLocks noGrp="1"/>
          </p:cNvSpPr>
          <p:nvPr>
            <p:ph idx="1"/>
          </p:nvPr>
        </p:nvSpPr>
        <p:spPr>
          <a:xfrm>
            <a:off x="-1" y="4035425"/>
            <a:ext cx="7602875" cy="609341"/>
          </a:xfrm>
        </p:spPr>
        <p:txBody>
          <a:bodyPr/>
          <a:lstStyle/>
          <a:p>
            <a:pPr marL="0" indent="0" algn="ctr">
              <a:buNone/>
            </a:pPr>
            <a:r>
              <a:rPr lang="en-US" sz="2800" i="1" dirty="0">
                <a:solidFill>
                  <a:srgbClr val="FFC000"/>
                </a:solidFill>
              </a:rPr>
              <a:t>Good Afternoon &amp; Welcome!!</a:t>
            </a:r>
          </a:p>
        </p:txBody>
      </p:sp>
      <p:sp>
        <p:nvSpPr>
          <p:cNvPr id="4" name="Content Placeholder 3">
            <a:extLst>
              <a:ext uri="{FF2B5EF4-FFF2-40B4-BE49-F238E27FC236}">
                <a16:creationId xmlns:a16="http://schemas.microsoft.com/office/drawing/2014/main" id="{FB576118-2CEB-43D2-5BDB-78DE5452BCC6}"/>
              </a:ext>
            </a:extLst>
          </p:cNvPr>
          <p:cNvSpPr>
            <a:spLocks noGrp="1"/>
          </p:cNvSpPr>
          <p:nvPr>
            <p:ph idx="13"/>
          </p:nvPr>
        </p:nvSpPr>
        <p:spPr>
          <a:xfrm>
            <a:off x="838200" y="6091433"/>
            <a:ext cx="6287814" cy="526174"/>
          </a:xfrm>
        </p:spPr>
        <p:txBody>
          <a:bodyPr/>
          <a:lstStyle/>
          <a:p>
            <a:r>
              <a:rPr lang="en-US" dirty="0"/>
              <a:t>Monday, May 13, 2024</a:t>
            </a:r>
            <a:endParaRPr lang="en-US"/>
          </a:p>
        </p:txBody>
      </p:sp>
      <p:sp>
        <p:nvSpPr>
          <p:cNvPr id="5" name="Content Placeholder 3">
            <a:extLst>
              <a:ext uri="{FF2B5EF4-FFF2-40B4-BE49-F238E27FC236}">
                <a16:creationId xmlns:a16="http://schemas.microsoft.com/office/drawing/2014/main" id="{2C0B197F-815D-75D1-28C0-2EC0EB588258}"/>
              </a:ext>
            </a:extLst>
          </p:cNvPr>
          <p:cNvSpPr txBox="1">
            <a:spLocks/>
          </p:cNvSpPr>
          <p:nvPr/>
        </p:nvSpPr>
        <p:spPr>
          <a:xfrm>
            <a:off x="838200" y="5647623"/>
            <a:ext cx="6287814" cy="526174"/>
          </a:xfrm>
          <a:prstGeom prst="rect">
            <a:avLst/>
          </a:prstGeom>
        </p:spPr>
        <p:txBody>
          <a:bodyPr vert="horz"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1pPr>
            <a:lvl2pPr marL="9525" indent="0" algn="l" defTabSz="914400" rtl="0" eaLnBrk="1" latinLnBrk="0" hangingPunct="1">
              <a:lnSpc>
                <a:spcPct val="90000"/>
              </a:lnSpc>
              <a:spcBef>
                <a:spcPts val="500"/>
              </a:spcBef>
              <a:buFontTx/>
              <a:buNone/>
              <a:tabLst/>
              <a:defRPr sz="2000" b="0" i="0" kern="1200">
                <a:solidFill>
                  <a:schemeClr val="bg1"/>
                </a:solidFill>
                <a:latin typeface="Arial" panose="020B0604020202020204" pitchFamily="34" charset="0"/>
                <a:ea typeface="+mn-ea"/>
                <a:cs typeface="Arial" panose="020B0604020202020204" pitchFamily="34" charset="0"/>
              </a:defRPr>
            </a:lvl2pPr>
            <a:lvl3pPr marL="9525" indent="0" algn="l" defTabSz="914400" rtl="0" eaLnBrk="1" latinLnBrk="0" hangingPunct="1">
              <a:lnSpc>
                <a:spcPct val="90000"/>
              </a:lnSpc>
              <a:spcBef>
                <a:spcPts val="500"/>
              </a:spcBef>
              <a:buFontTx/>
              <a:buNone/>
              <a:tabLst/>
              <a:defRPr sz="1800" b="0" i="0" kern="1200">
                <a:solidFill>
                  <a:schemeClr val="bg1"/>
                </a:solidFill>
                <a:latin typeface="Arial" panose="020B0604020202020204" pitchFamily="34" charset="0"/>
                <a:ea typeface="+mn-ea"/>
                <a:cs typeface="Arial" panose="020B0604020202020204" pitchFamily="34" charset="0"/>
              </a:defRPr>
            </a:lvl3pPr>
            <a:lvl4pPr marL="9525" indent="0" algn="l" defTabSz="914400" rtl="0" eaLnBrk="1" latinLnBrk="0" hangingPunct="1">
              <a:lnSpc>
                <a:spcPct val="90000"/>
              </a:lnSpc>
              <a:spcBef>
                <a:spcPts val="500"/>
              </a:spcBef>
              <a:buFontTx/>
              <a:buNone/>
              <a:tabLst/>
              <a:defRPr sz="1600" b="0" i="0" kern="1200">
                <a:solidFill>
                  <a:schemeClr val="bg1"/>
                </a:solidFill>
                <a:latin typeface="Arial" panose="020B0604020202020204" pitchFamily="34" charset="0"/>
                <a:ea typeface="+mn-ea"/>
                <a:cs typeface="Arial" panose="020B0604020202020204" pitchFamily="34" charset="0"/>
              </a:defRPr>
            </a:lvl4pPr>
            <a:lvl5pPr marL="9525" indent="0" algn="l" defTabSz="914400" rtl="0" eaLnBrk="1" latinLnBrk="0" hangingPunct="1">
              <a:lnSpc>
                <a:spcPct val="90000"/>
              </a:lnSpc>
              <a:spcBef>
                <a:spcPts val="500"/>
              </a:spcBef>
              <a:buFontTx/>
              <a:buNone/>
              <a:tabLst/>
              <a:defRPr sz="14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It’s a New Day! </a:t>
            </a:r>
          </a:p>
        </p:txBody>
      </p:sp>
    </p:spTree>
    <p:extLst>
      <p:ext uri="{BB962C8B-B14F-4D97-AF65-F5344CB8AC3E}">
        <p14:creationId xmlns:p14="http://schemas.microsoft.com/office/powerpoint/2010/main" val="2656449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D13BFD-4162-710F-B876-1DB6233780E1}"/>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3" name="Slide Number Placeholder 2">
            <a:extLst>
              <a:ext uri="{FF2B5EF4-FFF2-40B4-BE49-F238E27FC236}">
                <a16:creationId xmlns:a16="http://schemas.microsoft.com/office/drawing/2014/main" id="{9FD028C9-960A-1618-79AE-F831128987E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B2EC44-DFF2-EE41-A51C-EF1841B41613}" type="slidenum">
              <a:rPr kumimoji="0" lang="en-US" sz="1800" b="0" i="0" u="none" strike="noStrike" kern="1200" cap="none" spc="0" normalizeH="0" baseline="0" noProof="0" smtClean="0">
                <a:ln>
                  <a:noFill/>
                </a:ln>
                <a:solidFill>
                  <a:srgbClr val="FFFFFF"/>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graphicFrame>
        <p:nvGraphicFramePr>
          <p:cNvPr id="6" name="Content Placeholder 5">
            <a:extLst>
              <a:ext uri="{FF2B5EF4-FFF2-40B4-BE49-F238E27FC236}">
                <a16:creationId xmlns:a16="http://schemas.microsoft.com/office/drawing/2014/main" id="{E1DBE020-CD1D-5E89-A828-F02C88E83E5C}"/>
              </a:ext>
            </a:extLst>
          </p:cNvPr>
          <p:cNvGraphicFramePr>
            <a:graphicFrameLocks noGrp="1"/>
          </p:cNvGraphicFramePr>
          <p:nvPr>
            <p:ph sz="half" idx="2"/>
            <p:extLst>
              <p:ext uri="{D42A27DB-BD31-4B8C-83A1-F6EECF244321}">
                <p14:modId xmlns:p14="http://schemas.microsoft.com/office/powerpoint/2010/main" val="2527690016"/>
              </p:ext>
            </p:extLst>
          </p:nvPr>
        </p:nvGraphicFramePr>
        <p:xfrm>
          <a:off x="0" y="0"/>
          <a:ext cx="12191999" cy="6176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6529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2E94A-C189-62F2-168A-2AC0BA7633D1}"/>
              </a:ext>
            </a:extLst>
          </p:cNvPr>
          <p:cNvSpPr>
            <a:spLocks noGrp="1"/>
          </p:cNvSpPr>
          <p:nvPr>
            <p:ph type="title"/>
          </p:nvPr>
        </p:nvSpPr>
        <p:spPr>
          <a:xfrm>
            <a:off x="219919" y="3279228"/>
            <a:ext cx="10914927" cy="1240651"/>
          </a:xfrm>
        </p:spPr>
        <p:txBody>
          <a:bodyPr>
            <a:normAutofit/>
          </a:bodyPr>
          <a:lstStyle/>
          <a:p>
            <a:pPr marR="0" lvl="0">
              <a:spcAft>
                <a:spcPts val="0"/>
              </a:spcAft>
            </a:pPr>
            <a:r>
              <a:rPr lang="en-US" sz="3400" dirty="0">
                <a:latin typeface="Aptos Black" panose="020B0004020202020204" pitchFamily="34" charset="0"/>
              </a:rPr>
              <a:t>MOREHOUSE SCHOOL OF MEDICINE </a:t>
            </a:r>
            <a:br>
              <a:rPr lang="en-US" sz="3400" dirty="0">
                <a:latin typeface="Aptos Black" panose="020B0004020202020204" pitchFamily="34" charset="0"/>
              </a:rPr>
            </a:br>
            <a:r>
              <a:rPr lang="en-US" sz="3400" dirty="0">
                <a:latin typeface="Aptos Black" panose="020B0004020202020204" pitchFamily="34" charset="0"/>
              </a:rPr>
              <a:t>INTELLECTUAL PROPERTY POLICY</a:t>
            </a:r>
          </a:p>
        </p:txBody>
      </p:sp>
    </p:spTree>
    <p:extLst>
      <p:ext uri="{BB962C8B-B14F-4D97-AF65-F5344CB8AC3E}">
        <p14:creationId xmlns:p14="http://schemas.microsoft.com/office/powerpoint/2010/main" val="2427989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5C3786-5501-40B5-EE5A-D59446798902}"/>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01BBF4D2-A39C-D468-FC03-AA7A3B4F1AE2}"/>
              </a:ext>
            </a:extLst>
          </p:cNvPr>
          <p:cNvSpPr>
            <a:spLocks noGrp="1"/>
          </p:cNvSpPr>
          <p:nvPr>
            <p:ph type="sldNum" sz="quarter" idx="11"/>
          </p:nvPr>
        </p:nvSpPr>
        <p:spPr/>
        <p:txBody>
          <a:bodyPr/>
          <a:lstStyle/>
          <a:p>
            <a:fld id="{69B2EC44-DFF2-EE41-A51C-EF1841B41613}" type="slidenum">
              <a:rPr lang="en-US" smtClean="0"/>
              <a:pPr/>
              <a:t>12</a:t>
            </a:fld>
            <a:endParaRPr lang="en-US" dirty="0"/>
          </a:p>
        </p:txBody>
      </p:sp>
      <p:sp>
        <p:nvSpPr>
          <p:cNvPr id="4" name="Title 3">
            <a:extLst>
              <a:ext uri="{FF2B5EF4-FFF2-40B4-BE49-F238E27FC236}">
                <a16:creationId xmlns:a16="http://schemas.microsoft.com/office/drawing/2014/main" id="{0FFB6333-08D0-9C02-F0D0-84190E77D0CE}"/>
              </a:ext>
            </a:extLst>
          </p:cNvPr>
          <p:cNvSpPr>
            <a:spLocks noGrp="1"/>
          </p:cNvSpPr>
          <p:nvPr>
            <p:ph type="title"/>
          </p:nvPr>
        </p:nvSpPr>
        <p:spPr/>
        <p:txBody>
          <a:bodyPr/>
          <a:lstStyle/>
          <a:p>
            <a:r>
              <a:rPr lang="en-US" dirty="0"/>
              <a:t>Intellectual Property Policy</a:t>
            </a:r>
          </a:p>
        </p:txBody>
      </p:sp>
      <p:sp>
        <p:nvSpPr>
          <p:cNvPr id="5" name="Content Placeholder 4">
            <a:extLst>
              <a:ext uri="{FF2B5EF4-FFF2-40B4-BE49-F238E27FC236}">
                <a16:creationId xmlns:a16="http://schemas.microsoft.com/office/drawing/2014/main" id="{78D267CE-ECAC-6467-2794-0067DED378C7}"/>
              </a:ext>
            </a:extLst>
          </p:cNvPr>
          <p:cNvSpPr>
            <a:spLocks noGrp="1"/>
          </p:cNvSpPr>
          <p:nvPr>
            <p:ph sz="half" idx="2"/>
          </p:nvPr>
        </p:nvSpPr>
        <p:spPr>
          <a:xfrm>
            <a:off x="762000" y="1490740"/>
            <a:ext cx="10515600" cy="1728129"/>
          </a:xfrm>
        </p:spPr>
        <p:txBody>
          <a:bodyPr/>
          <a:lstStyle/>
          <a:p>
            <a:pPr marL="0" indent="0">
              <a:buNone/>
            </a:pPr>
            <a:r>
              <a:rPr lang="en-US" dirty="0"/>
              <a:t>The School supports the preparation and publication of copyrightable works resulting from the teaching, research, scholarly, and artistic endeavors of faculty, staff, and students as part of their unique roles at the School. </a:t>
            </a:r>
          </a:p>
          <a:p>
            <a:pPr marL="0" indent="0">
              <a:buNone/>
            </a:pPr>
            <a:r>
              <a:rPr lang="en-US" b="1" dirty="0">
                <a:solidFill>
                  <a:schemeClr val="accent1"/>
                </a:solidFill>
              </a:rPr>
              <a:t>The School seeks to foster an intellectually stimulating environment in which creative efforts and innovations are encouraged and rewarded, the careers of its members are enhanced, and the School’s reputation and prestige are furthered. </a:t>
            </a:r>
          </a:p>
          <a:p>
            <a:pPr marL="0" indent="0">
              <a:buNone/>
            </a:pPr>
            <a:r>
              <a:rPr lang="en-US" dirty="0"/>
              <a:t>The School respects, acknowledges, and promotes the intellectual property rights in works created by its members, where applicable. </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319990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5C3786-5501-40B5-EE5A-D59446798902}"/>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01BBF4D2-A39C-D468-FC03-AA7A3B4F1AE2}"/>
              </a:ext>
            </a:extLst>
          </p:cNvPr>
          <p:cNvSpPr>
            <a:spLocks noGrp="1"/>
          </p:cNvSpPr>
          <p:nvPr>
            <p:ph type="sldNum" sz="quarter" idx="11"/>
          </p:nvPr>
        </p:nvSpPr>
        <p:spPr/>
        <p:txBody>
          <a:bodyPr/>
          <a:lstStyle/>
          <a:p>
            <a:fld id="{69B2EC44-DFF2-EE41-A51C-EF1841B41613}" type="slidenum">
              <a:rPr lang="en-US" smtClean="0"/>
              <a:pPr/>
              <a:t>13</a:t>
            </a:fld>
            <a:endParaRPr lang="en-US" dirty="0"/>
          </a:p>
        </p:txBody>
      </p:sp>
      <p:sp>
        <p:nvSpPr>
          <p:cNvPr id="4" name="Title 3">
            <a:extLst>
              <a:ext uri="{FF2B5EF4-FFF2-40B4-BE49-F238E27FC236}">
                <a16:creationId xmlns:a16="http://schemas.microsoft.com/office/drawing/2014/main" id="{0FFB6333-08D0-9C02-F0D0-84190E77D0CE}"/>
              </a:ext>
            </a:extLst>
          </p:cNvPr>
          <p:cNvSpPr>
            <a:spLocks noGrp="1"/>
          </p:cNvSpPr>
          <p:nvPr>
            <p:ph type="title"/>
          </p:nvPr>
        </p:nvSpPr>
        <p:spPr/>
        <p:txBody>
          <a:bodyPr/>
          <a:lstStyle/>
          <a:p>
            <a:r>
              <a:rPr lang="en-US" dirty="0"/>
              <a:t>Intellectual Property Policy</a:t>
            </a:r>
          </a:p>
        </p:txBody>
      </p:sp>
      <p:sp>
        <p:nvSpPr>
          <p:cNvPr id="5" name="Content Placeholder 4">
            <a:extLst>
              <a:ext uri="{FF2B5EF4-FFF2-40B4-BE49-F238E27FC236}">
                <a16:creationId xmlns:a16="http://schemas.microsoft.com/office/drawing/2014/main" id="{78D267CE-ECAC-6467-2794-0067DED378C7}"/>
              </a:ext>
            </a:extLst>
          </p:cNvPr>
          <p:cNvSpPr>
            <a:spLocks noGrp="1"/>
          </p:cNvSpPr>
          <p:nvPr>
            <p:ph sz="half" idx="2"/>
          </p:nvPr>
        </p:nvSpPr>
        <p:spPr>
          <a:xfrm>
            <a:off x="762000" y="1348106"/>
            <a:ext cx="10515600" cy="1728129"/>
          </a:xfrm>
        </p:spPr>
        <p:txBody>
          <a:bodyPr/>
          <a:lstStyle/>
          <a:p>
            <a:pPr marL="0" indent="0">
              <a:buNone/>
            </a:pPr>
            <a:r>
              <a:rPr lang="en-US" sz="1800" b="1" u="sng" dirty="0"/>
              <a:t>Intellectual Property:</a:t>
            </a:r>
          </a:p>
          <a:p>
            <a:pPr marL="0" indent="0">
              <a:buNone/>
            </a:pPr>
            <a:r>
              <a:rPr lang="en-US" sz="1600" dirty="0"/>
              <a:t>Includes, but is not limited to, Inventions (whether patentable or not) patents, patent applications, Copyrightable Materials, Trademarks, service </a:t>
            </a:r>
            <a:r>
              <a:rPr lang="en-US" sz="1600" dirty="0" err="1"/>
              <a:t>marks,</a:t>
            </a:r>
            <a:r>
              <a:rPr lang="en-US" sz="1600" dirty="0"/>
              <a:t> domain names, Trade Secrets, trade dress rights, formulas, designs, Software, programming code, New Media, intangible rights in machines, compositions of matter and devices, techniques, processes, procedures, systems, or formulations.</a:t>
            </a:r>
          </a:p>
          <a:p>
            <a:endParaRPr lang="en-US" sz="1800" dirty="0"/>
          </a:p>
        </p:txBody>
      </p:sp>
      <p:graphicFrame>
        <p:nvGraphicFramePr>
          <p:cNvPr id="15" name="Diagram 14">
            <a:extLst>
              <a:ext uri="{FF2B5EF4-FFF2-40B4-BE49-F238E27FC236}">
                <a16:creationId xmlns:a16="http://schemas.microsoft.com/office/drawing/2014/main" id="{938A6E7C-91D6-F54D-0F83-1F499E231AF6}"/>
              </a:ext>
            </a:extLst>
          </p:cNvPr>
          <p:cNvGraphicFramePr/>
          <p:nvPr>
            <p:extLst>
              <p:ext uri="{D42A27DB-BD31-4B8C-83A1-F6EECF244321}">
                <p14:modId xmlns:p14="http://schemas.microsoft.com/office/powerpoint/2010/main" val="2768093045"/>
              </p:ext>
            </p:extLst>
          </p:nvPr>
        </p:nvGraphicFramePr>
        <p:xfrm>
          <a:off x="5181682" y="4562753"/>
          <a:ext cx="3284738" cy="1563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oup 15">
            <a:extLst>
              <a:ext uri="{FF2B5EF4-FFF2-40B4-BE49-F238E27FC236}">
                <a16:creationId xmlns:a16="http://schemas.microsoft.com/office/drawing/2014/main" id="{019218F2-8BB8-6096-533A-5CB7BFE1DE9A}"/>
              </a:ext>
            </a:extLst>
          </p:cNvPr>
          <p:cNvGrpSpPr/>
          <p:nvPr/>
        </p:nvGrpSpPr>
        <p:grpSpPr>
          <a:xfrm>
            <a:off x="8917553" y="3513522"/>
            <a:ext cx="3036295" cy="2477378"/>
            <a:chOff x="279580" y="3565192"/>
            <a:chExt cx="3036295" cy="2477378"/>
          </a:xfrm>
        </p:grpSpPr>
        <p:sp>
          <p:nvSpPr>
            <p:cNvPr id="8" name="Rectangle 7">
              <a:extLst>
                <a:ext uri="{FF2B5EF4-FFF2-40B4-BE49-F238E27FC236}">
                  <a16:creationId xmlns:a16="http://schemas.microsoft.com/office/drawing/2014/main" id="{7EB0E960-B77A-A040-7D14-75DAC7228344}"/>
                </a:ext>
              </a:extLst>
            </p:cNvPr>
            <p:cNvSpPr/>
            <p:nvPr/>
          </p:nvSpPr>
          <p:spPr>
            <a:xfrm>
              <a:off x="727836" y="3565192"/>
              <a:ext cx="1172117" cy="1200329"/>
            </a:xfrm>
            <a:prstGeom prst="rect">
              <a:avLst/>
            </a:prstGeom>
            <a:noFill/>
          </p:spPr>
          <p:txBody>
            <a:bodyPr wrap="none" lIns="91440" tIns="45720" rIns="91440" bIns="45720">
              <a:spAutoFit/>
            </a:bodyPr>
            <a:lstStyle/>
            <a:p>
              <a:pPr algn="ctr"/>
              <a:r>
                <a:rPr lang="en-US" sz="7200" b="0" cap="none" spc="0" dirty="0">
                  <a:ln w="0"/>
                  <a:solidFill>
                    <a:srgbClr val="FFC000"/>
                  </a:solidFill>
                  <a:effectLst>
                    <a:outerShdw blurRad="38100" dist="19050" dir="2700000" algn="tl" rotWithShape="0">
                      <a:schemeClr val="dk1">
                        <a:alpha val="40000"/>
                      </a:schemeClr>
                    </a:outerShdw>
                  </a:effectLst>
                </a:rPr>
                <a:t>60</a:t>
              </a:r>
            </a:p>
          </p:txBody>
        </p:sp>
        <p:sp>
          <p:nvSpPr>
            <p:cNvPr id="12" name="Rectangle 11">
              <a:extLst>
                <a:ext uri="{FF2B5EF4-FFF2-40B4-BE49-F238E27FC236}">
                  <a16:creationId xmlns:a16="http://schemas.microsoft.com/office/drawing/2014/main" id="{29EACDD2-3A25-8129-4884-CCBC8783CC06}"/>
                </a:ext>
              </a:extLst>
            </p:cNvPr>
            <p:cNvSpPr/>
            <p:nvPr/>
          </p:nvSpPr>
          <p:spPr>
            <a:xfrm>
              <a:off x="1695503" y="4306172"/>
              <a:ext cx="1172116" cy="1200329"/>
            </a:xfrm>
            <a:prstGeom prst="rect">
              <a:avLst/>
            </a:prstGeom>
            <a:noFill/>
          </p:spPr>
          <p:txBody>
            <a:bodyPr wrap="none" lIns="91440" tIns="45720" rIns="91440" bIns="45720">
              <a:spAutoFit/>
            </a:bodyPr>
            <a:lstStyle/>
            <a:p>
              <a:pPr algn="ctr"/>
              <a:r>
                <a:rPr lang="en-US" sz="7200" dirty="0">
                  <a:ln w="0"/>
                  <a:solidFill>
                    <a:schemeClr val="accent6"/>
                  </a:solidFill>
                  <a:effectLst>
                    <a:outerShdw blurRad="38100" dist="19050" dir="2700000" algn="tl" rotWithShape="0">
                      <a:schemeClr val="dk1">
                        <a:alpha val="40000"/>
                      </a:schemeClr>
                    </a:outerShdw>
                  </a:effectLst>
                </a:rPr>
                <a:t>4</a:t>
              </a:r>
              <a:r>
                <a:rPr lang="en-US" sz="7200" b="0" cap="none" spc="0" dirty="0">
                  <a:ln w="0"/>
                  <a:solidFill>
                    <a:schemeClr val="accent6"/>
                  </a:solidFill>
                  <a:effectLst>
                    <a:outerShdw blurRad="38100" dist="19050" dir="2700000" algn="tl" rotWithShape="0">
                      <a:schemeClr val="dk1">
                        <a:alpha val="40000"/>
                      </a:schemeClr>
                    </a:outerShdw>
                  </a:effectLst>
                </a:rPr>
                <a:t>0</a:t>
              </a:r>
            </a:p>
          </p:txBody>
        </p:sp>
        <p:cxnSp>
          <p:nvCxnSpPr>
            <p:cNvPr id="14" name="Straight Connector 13">
              <a:extLst>
                <a:ext uri="{FF2B5EF4-FFF2-40B4-BE49-F238E27FC236}">
                  <a16:creationId xmlns:a16="http://schemas.microsoft.com/office/drawing/2014/main" id="{CBDF8411-975A-71C3-A4B2-446731FD56DC}"/>
                </a:ext>
              </a:extLst>
            </p:cNvPr>
            <p:cNvCxnSpPr/>
            <p:nvPr/>
          </p:nvCxnSpPr>
          <p:spPr>
            <a:xfrm flipH="1">
              <a:off x="1313895" y="3972701"/>
              <a:ext cx="967666" cy="1087571"/>
            </a:xfrm>
            <a:prstGeom prst="line">
              <a:avLst/>
            </a:prstGeom>
            <a:ln w="76200"/>
          </p:spPr>
          <p:style>
            <a:lnRef idx="3">
              <a:schemeClr val="accent5"/>
            </a:lnRef>
            <a:fillRef idx="0">
              <a:schemeClr val="accent5"/>
            </a:fillRef>
            <a:effectRef idx="2">
              <a:schemeClr val="accent5"/>
            </a:effectRef>
            <a:fontRef idx="minor">
              <a:schemeClr val="tx1"/>
            </a:fontRef>
          </p:style>
        </p:cxnSp>
        <p:sp>
          <p:nvSpPr>
            <p:cNvPr id="17" name="TextBox 16">
              <a:extLst>
                <a:ext uri="{FF2B5EF4-FFF2-40B4-BE49-F238E27FC236}">
                  <a16:creationId xmlns:a16="http://schemas.microsoft.com/office/drawing/2014/main" id="{E1BDE934-7C71-1387-EB0B-79B44683D7B3}"/>
                </a:ext>
              </a:extLst>
            </p:cNvPr>
            <p:cNvSpPr txBox="1"/>
            <p:nvPr/>
          </p:nvSpPr>
          <p:spPr>
            <a:xfrm>
              <a:off x="279580" y="5396239"/>
              <a:ext cx="3036295" cy="646331"/>
            </a:xfrm>
            <a:prstGeom prst="rect">
              <a:avLst/>
            </a:prstGeom>
            <a:noFill/>
          </p:spPr>
          <p:txBody>
            <a:bodyPr wrap="square" rtlCol="0">
              <a:spAutoFit/>
            </a:bodyPr>
            <a:lstStyle/>
            <a:p>
              <a:pPr algn="ctr"/>
              <a:r>
                <a:rPr lang="en-US" b="1" dirty="0"/>
                <a:t>Net Distribution </a:t>
              </a:r>
            </a:p>
            <a:p>
              <a:pPr algn="ctr"/>
              <a:r>
                <a:rPr lang="en-US" b="1" dirty="0"/>
                <a:t>of Income</a:t>
              </a:r>
            </a:p>
          </p:txBody>
        </p:sp>
      </p:grpSp>
      <p:sp>
        <p:nvSpPr>
          <p:cNvPr id="20" name="TextBox 19">
            <a:extLst>
              <a:ext uri="{FF2B5EF4-FFF2-40B4-BE49-F238E27FC236}">
                <a16:creationId xmlns:a16="http://schemas.microsoft.com/office/drawing/2014/main" id="{F01F0056-CBC4-AE73-A733-9DD4950503B1}"/>
              </a:ext>
            </a:extLst>
          </p:cNvPr>
          <p:cNvSpPr txBox="1"/>
          <p:nvPr/>
        </p:nvSpPr>
        <p:spPr>
          <a:xfrm>
            <a:off x="348615" y="5344568"/>
            <a:ext cx="404599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ptos" panose="02110004020202020204"/>
                <a:ea typeface="+mn-ea"/>
                <a:cs typeface="+mn-cs"/>
              </a:rPr>
              <a:t>Policy for copyrightable material or patenting any new and useful process, machine, manufacture, composition of matter, o any new and useful improvement </a:t>
            </a:r>
          </a:p>
        </p:txBody>
      </p:sp>
      <p:grpSp>
        <p:nvGrpSpPr>
          <p:cNvPr id="27" name="Group 26">
            <a:extLst>
              <a:ext uri="{FF2B5EF4-FFF2-40B4-BE49-F238E27FC236}">
                <a16:creationId xmlns:a16="http://schemas.microsoft.com/office/drawing/2014/main" id="{4779B2BE-9241-7716-8959-A0D84EDB1CF1}"/>
              </a:ext>
            </a:extLst>
          </p:cNvPr>
          <p:cNvGrpSpPr/>
          <p:nvPr/>
        </p:nvGrpSpPr>
        <p:grpSpPr>
          <a:xfrm>
            <a:off x="1118041" y="3534407"/>
            <a:ext cx="1860817" cy="1860817"/>
            <a:chOff x="1151805" y="3175780"/>
            <a:chExt cx="1860817" cy="1860817"/>
          </a:xfrm>
        </p:grpSpPr>
        <p:pic>
          <p:nvPicPr>
            <p:cNvPr id="24" name="Graphic 23" descr="Lightbulb with solid fill">
              <a:extLst>
                <a:ext uri="{FF2B5EF4-FFF2-40B4-BE49-F238E27FC236}">
                  <a16:creationId xmlns:a16="http://schemas.microsoft.com/office/drawing/2014/main" id="{D2F3B9C3-B635-0991-E76F-44D631EAA1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1805" y="3175780"/>
              <a:ext cx="1860817" cy="1860817"/>
            </a:xfrm>
            <a:prstGeom prst="rect">
              <a:avLst/>
            </a:prstGeom>
          </p:spPr>
        </p:pic>
        <p:pic>
          <p:nvPicPr>
            <p:cNvPr id="26" name="Graphic 25" descr="Brain outline">
              <a:extLst>
                <a:ext uri="{FF2B5EF4-FFF2-40B4-BE49-F238E27FC236}">
                  <a16:creationId xmlns:a16="http://schemas.microsoft.com/office/drawing/2014/main" id="{625AF287-39CB-7A6F-65FA-4FA8C6F4A3E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95635" y="3548853"/>
              <a:ext cx="709743" cy="709743"/>
            </a:xfrm>
            <a:prstGeom prst="rect">
              <a:avLst/>
            </a:prstGeom>
          </p:spPr>
        </p:pic>
      </p:grpSp>
      <p:pic>
        <p:nvPicPr>
          <p:cNvPr id="29" name="Graphic 28" descr="Universal access outline">
            <a:extLst>
              <a:ext uri="{FF2B5EF4-FFF2-40B4-BE49-F238E27FC236}">
                <a16:creationId xmlns:a16="http://schemas.microsoft.com/office/drawing/2014/main" id="{5836DF8D-24E5-FDE0-6BF8-76082F50D7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30595" y="3323616"/>
            <a:ext cx="1351625" cy="1351625"/>
          </a:xfrm>
          <a:prstGeom prst="rect">
            <a:avLst/>
          </a:prstGeom>
        </p:spPr>
      </p:pic>
      <p:sp>
        <p:nvSpPr>
          <p:cNvPr id="30" name="Rectangle 29">
            <a:extLst>
              <a:ext uri="{FF2B5EF4-FFF2-40B4-BE49-F238E27FC236}">
                <a16:creationId xmlns:a16="http://schemas.microsoft.com/office/drawing/2014/main" id="{D8A45A28-2B3D-3FB3-B531-E8A6FD9000F2}"/>
              </a:ext>
            </a:extLst>
          </p:cNvPr>
          <p:cNvSpPr/>
          <p:nvPr/>
        </p:nvSpPr>
        <p:spPr>
          <a:xfrm>
            <a:off x="1258101" y="2757204"/>
            <a:ext cx="1860189" cy="923330"/>
          </a:xfrm>
          <a:prstGeom prst="rect">
            <a:avLst/>
          </a:prstGeom>
          <a:noFill/>
        </p:spPr>
        <p:txBody>
          <a:bodyPr wrap="none" lIns="91440" tIns="45720" rIns="91440" bIns="45720">
            <a:spAutoFit/>
          </a:bodyPr>
          <a:lstStyle/>
          <a:p>
            <a:pPr algn="ctr"/>
            <a:r>
              <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What</a:t>
            </a:r>
          </a:p>
        </p:txBody>
      </p:sp>
      <p:sp>
        <p:nvSpPr>
          <p:cNvPr id="31" name="Rectangle 30">
            <a:extLst>
              <a:ext uri="{FF2B5EF4-FFF2-40B4-BE49-F238E27FC236}">
                <a16:creationId xmlns:a16="http://schemas.microsoft.com/office/drawing/2014/main" id="{52D33086-10B6-802E-5A75-EB22FEBA04B6}"/>
              </a:ext>
            </a:extLst>
          </p:cNvPr>
          <p:cNvSpPr/>
          <p:nvPr/>
        </p:nvSpPr>
        <p:spPr>
          <a:xfrm>
            <a:off x="9537170" y="2761438"/>
            <a:ext cx="1607812" cy="923330"/>
          </a:xfrm>
          <a:prstGeom prst="rect">
            <a:avLst/>
          </a:prstGeom>
          <a:noFill/>
        </p:spPr>
        <p:txBody>
          <a:bodyPr wrap="none" lIns="91440" tIns="45720" rIns="91440" bIns="45720">
            <a:spAutoFit/>
          </a:bodyPr>
          <a:lstStyle/>
          <a:p>
            <a:pPr algn="ctr"/>
            <a:r>
              <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How</a:t>
            </a:r>
          </a:p>
        </p:txBody>
      </p:sp>
      <p:sp>
        <p:nvSpPr>
          <p:cNvPr id="32" name="Rectangle 31">
            <a:extLst>
              <a:ext uri="{FF2B5EF4-FFF2-40B4-BE49-F238E27FC236}">
                <a16:creationId xmlns:a16="http://schemas.microsoft.com/office/drawing/2014/main" id="{72DAB6C8-327A-9029-7101-9AAC9ADD3A18}"/>
              </a:ext>
            </a:extLst>
          </p:cNvPr>
          <p:cNvSpPr/>
          <p:nvPr/>
        </p:nvSpPr>
        <p:spPr>
          <a:xfrm>
            <a:off x="6019800" y="2757204"/>
            <a:ext cx="1633781" cy="923330"/>
          </a:xfrm>
          <a:prstGeom prst="rect">
            <a:avLst/>
          </a:prstGeom>
          <a:noFill/>
        </p:spPr>
        <p:txBody>
          <a:bodyPr wrap="none" lIns="91440" tIns="45720" rIns="91440" bIns="45720">
            <a:spAutoFit/>
          </a:bodyPr>
          <a:lstStyle/>
          <a:p>
            <a:pPr algn="ctr"/>
            <a:r>
              <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Who</a:t>
            </a:r>
          </a:p>
        </p:txBody>
      </p:sp>
    </p:spTree>
    <p:extLst>
      <p:ext uri="{BB962C8B-B14F-4D97-AF65-F5344CB8AC3E}">
        <p14:creationId xmlns:p14="http://schemas.microsoft.com/office/powerpoint/2010/main" val="1349875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2E94A-C189-62F2-168A-2AC0BA7633D1}"/>
              </a:ext>
            </a:extLst>
          </p:cNvPr>
          <p:cNvSpPr>
            <a:spLocks noGrp="1"/>
          </p:cNvSpPr>
          <p:nvPr>
            <p:ph type="title"/>
          </p:nvPr>
        </p:nvSpPr>
        <p:spPr>
          <a:xfrm>
            <a:off x="219919" y="3279228"/>
            <a:ext cx="10914927" cy="1240651"/>
          </a:xfrm>
        </p:spPr>
        <p:txBody>
          <a:bodyPr>
            <a:normAutofit/>
          </a:bodyPr>
          <a:lstStyle/>
          <a:p>
            <a:r>
              <a:rPr lang="en-US" sz="3400" dirty="0">
                <a:latin typeface="Aptos Black" panose="020B0004020202020204" pitchFamily="34" charset="0"/>
              </a:rPr>
              <a:t>NAVIGATING LAUNCHPATH &amp; ETHOS</a:t>
            </a:r>
          </a:p>
        </p:txBody>
      </p:sp>
    </p:spTree>
    <p:extLst>
      <p:ext uri="{BB962C8B-B14F-4D97-AF65-F5344CB8AC3E}">
        <p14:creationId xmlns:p14="http://schemas.microsoft.com/office/powerpoint/2010/main" val="2282915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2E94A-C189-62F2-168A-2AC0BA7633D1}"/>
              </a:ext>
            </a:extLst>
          </p:cNvPr>
          <p:cNvSpPr>
            <a:spLocks noGrp="1"/>
          </p:cNvSpPr>
          <p:nvPr>
            <p:ph type="title"/>
          </p:nvPr>
        </p:nvSpPr>
        <p:spPr>
          <a:xfrm>
            <a:off x="219919" y="3279228"/>
            <a:ext cx="10914927" cy="1240651"/>
          </a:xfrm>
        </p:spPr>
        <p:txBody>
          <a:bodyPr>
            <a:normAutofit/>
          </a:bodyPr>
          <a:lstStyle/>
          <a:p>
            <a:r>
              <a:rPr lang="en-US" sz="3400" dirty="0">
                <a:latin typeface="Aptos Black" panose="020B0004020202020204" pitchFamily="34" charset="0"/>
              </a:rPr>
              <a:t>OPTIMIZING LEARNING EXPERIENCE &amp; </a:t>
            </a:r>
            <a:br>
              <a:rPr lang="en-US" sz="3400" dirty="0">
                <a:latin typeface="Aptos Black" panose="020B0004020202020204" pitchFamily="34" charset="0"/>
              </a:rPr>
            </a:br>
            <a:r>
              <a:rPr lang="en-US" sz="3400" dirty="0">
                <a:latin typeface="Aptos Black" panose="020B0004020202020204" pitchFamily="34" charset="0"/>
              </a:rPr>
              <a:t>SESSION REQUIREMENTS</a:t>
            </a:r>
          </a:p>
        </p:txBody>
      </p:sp>
    </p:spTree>
    <p:extLst>
      <p:ext uri="{BB962C8B-B14F-4D97-AF65-F5344CB8AC3E}">
        <p14:creationId xmlns:p14="http://schemas.microsoft.com/office/powerpoint/2010/main" val="2684590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D13BFD-4162-710F-B876-1DB6233780E1}"/>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9FD028C9-960A-1618-79AE-F831128987E1}"/>
              </a:ext>
            </a:extLst>
          </p:cNvPr>
          <p:cNvSpPr>
            <a:spLocks noGrp="1"/>
          </p:cNvSpPr>
          <p:nvPr>
            <p:ph type="sldNum" sz="quarter" idx="11"/>
          </p:nvPr>
        </p:nvSpPr>
        <p:spPr/>
        <p:txBody>
          <a:bodyPr/>
          <a:lstStyle/>
          <a:p>
            <a:fld id="{69B2EC44-DFF2-EE41-A51C-EF1841B41613}" type="slidenum">
              <a:rPr lang="en-US" smtClean="0"/>
              <a:pPr/>
              <a:t>16</a:t>
            </a:fld>
            <a:endParaRPr lang="en-US"/>
          </a:p>
        </p:txBody>
      </p:sp>
      <p:graphicFrame>
        <p:nvGraphicFramePr>
          <p:cNvPr id="6" name="Table 6">
            <a:extLst>
              <a:ext uri="{FF2B5EF4-FFF2-40B4-BE49-F238E27FC236}">
                <a16:creationId xmlns:a16="http://schemas.microsoft.com/office/drawing/2014/main" id="{4A20370D-C91E-FB41-B46E-405C13F08954}"/>
              </a:ext>
            </a:extLst>
          </p:cNvPr>
          <p:cNvGraphicFramePr>
            <a:graphicFrameLocks noGrp="1"/>
          </p:cNvGraphicFramePr>
          <p:nvPr>
            <p:ph sz="half" idx="2"/>
            <p:extLst>
              <p:ext uri="{D42A27DB-BD31-4B8C-83A1-F6EECF244321}">
                <p14:modId xmlns:p14="http://schemas.microsoft.com/office/powerpoint/2010/main" val="143915771"/>
              </p:ext>
            </p:extLst>
          </p:nvPr>
        </p:nvGraphicFramePr>
        <p:xfrm>
          <a:off x="2001520" y="332740"/>
          <a:ext cx="7640320" cy="2588870"/>
        </p:xfrm>
        <a:graphic>
          <a:graphicData uri="http://schemas.openxmlformats.org/drawingml/2006/table">
            <a:tbl>
              <a:tblPr firstRow="1" bandRow="1">
                <a:tableStyleId>{5C22544A-7EE6-4342-B048-85BDC9FD1C3A}</a:tableStyleId>
              </a:tblPr>
              <a:tblGrid>
                <a:gridCol w="7640320">
                  <a:extLst>
                    <a:ext uri="{9D8B030D-6E8A-4147-A177-3AD203B41FA5}">
                      <a16:colId xmlns:a16="http://schemas.microsoft.com/office/drawing/2014/main" val="1259295701"/>
                    </a:ext>
                  </a:extLst>
                </a:gridCol>
              </a:tblGrid>
              <a:tr h="577190">
                <a:tc>
                  <a:txBody>
                    <a:bodyPr/>
                    <a:lstStyle/>
                    <a:p>
                      <a:pPr algn="ctr"/>
                      <a:r>
                        <a:rPr lang="en-US" sz="2000" dirty="0">
                          <a:latin typeface="Aptos Black" panose="020B0004020202020204" pitchFamily="34" charset="0"/>
                        </a:rPr>
                        <a:t>Optimizing Learning </a:t>
                      </a:r>
                    </a:p>
                  </a:txBody>
                  <a:tcPr anchor="ctr">
                    <a:solidFill>
                      <a:schemeClr val="accent1">
                        <a:lumMod val="75000"/>
                      </a:schemeClr>
                    </a:solidFill>
                  </a:tcPr>
                </a:tc>
                <a:extLst>
                  <a:ext uri="{0D108BD9-81ED-4DB2-BD59-A6C34878D82A}">
                    <a16:rowId xmlns:a16="http://schemas.microsoft.com/office/drawing/2014/main" val="1576182262"/>
                  </a:ext>
                </a:extLst>
              </a:tr>
              <a:tr h="2011680">
                <a:tc>
                  <a: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latin typeface="Aptos Light" panose="020B0004020202020204" pitchFamily="34" charset="0"/>
                        </a:rPr>
                        <a:t>Bring Your Prior Full Knowledge of Leadership &amp; Innovation!! </a:t>
                      </a:r>
                    </a:p>
                    <a:p>
                      <a:pPr marL="285750" indent="-285750">
                        <a:buFont typeface="Arial" panose="020B0604020202020204" pitchFamily="34" charset="0"/>
                        <a:buChar char="•"/>
                      </a:pPr>
                      <a:endParaRPr lang="en-US" sz="2000" dirty="0">
                        <a:latin typeface="Aptos Light" panose="020B0004020202020204" pitchFamily="34" charset="0"/>
                      </a:endParaRPr>
                    </a:p>
                    <a:p>
                      <a:pPr marL="285750" indent="-285750">
                        <a:buFont typeface="Arial" panose="020B0604020202020204" pitchFamily="34" charset="0"/>
                        <a:buChar char="•"/>
                      </a:pPr>
                      <a:r>
                        <a:rPr lang="en-US" sz="2000" dirty="0">
                          <a:latin typeface="Aptos Light" panose="020B0004020202020204" pitchFamily="34" charset="0"/>
                        </a:rPr>
                        <a:t>Challenge Your Assumptions &amp; Adopt New Ways of Thinking   </a:t>
                      </a:r>
                    </a:p>
                    <a:p>
                      <a:pPr marL="285750" indent="-285750">
                        <a:buFont typeface="Arial" panose="020B0604020202020204" pitchFamily="34" charset="0"/>
                        <a:buChar char="•"/>
                      </a:pPr>
                      <a:endParaRPr lang="en-US" sz="2000" dirty="0">
                        <a:latin typeface="Aptos Light" panose="020B0004020202020204" pitchFamily="34" charset="0"/>
                      </a:endParaRPr>
                    </a:p>
                    <a:p>
                      <a:pPr marL="285750" indent="-285750">
                        <a:buFont typeface="Arial" panose="020B0604020202020204" pitchFamily="34" charset="0"/>
                        <a:buChar char="•"/>
                      </a:pPr>
                      <a:r>
                        <a:rPr lang="en-US" sz="2000" dirty="0">
                          <a:latin typeface="Aptos Light" panose="020B0004020202020204" pitchFamily="34" charset="0"/>
                        </a:rPr>
                        <a:t>Test Your New Knowledge through Application </a:t>
                      </a:r>
                    </a:p>
                  </a:txBody>
                  <a:tcPr/>
                </a:tc>
                <a:extLst>
                  <a:ext uri="{0D108BD9-81ED-4DB2-BD59-A6C34878D82A}">
                    <a16:rowId xmlns:a16="http://schemas.microsoft.com/office/drawing/2014/main" val="569911490"/>
                  </a:ext>
                </a:extLst>
              </a:tr>
            </a:tbl>
          </a:graphicData>
        </a:graphic>
      </p:graphicFrame>
      <p:graphicFrame>
        <p:nvGraphicFramePr>
          <p:cNvPr id="7" name="Table 6">
            <a:extLst>
              <a:ext uri="{FF2B5EF4-FFF2-40B4-BE49-F238E27FC236}">
                <a16:creationId xmlns:a16="http://schemas.microsoft.com/office/drawing/2014/main" id="{F8119925-B808-F37B-0581-D5402A3952D4}"/>
              </a:ext>
            </a:extLst>
          </p:cNvPr>
          <p:cNvGraphicFramePr>
            <a:graphicFrameLocks/>
          </p:cNvGraphicFramePr>
          <p:nvPr>
            <p:extLst>
              <p:ext uri="{D42A27DB-BD31-4B8C-83A1-F6EECF244321}">
                <p14:modId xmlns:p14="http://schemas.microsoft.com/office/powerpoint/2010/main" val="725992777"/>
              </p:ext>
            </p:extLst>
          </p:nvPr>
        </p:nvGraphicFramePr>
        <p:xfrm>
          <a:off x="2001520" y="3429000"/>
          <a:ext cx="7640320" cy="2743200"/>
        </p:xfrm>
        <a:graphic>
          <a:graphicData uri="http://schemas.openxmlformats.org/drawingml/2006/table">
            <a:tbl>
              <a:tblPr firstRow="1" bandRow="1">
                <a:tableStyleId>{5C22544A-7EE6-4342-B048-85BDC9FD1C3A}</a:tableStyleId>
              </a:tblPr>
              <a:tblGrid>
                <a:gridCol w="7640320">
                  <a:extLst>
                    <a:ext uri="{9D8B030D-6E8A-4147-A177-3AD203B41FA5}">
                      <a16:colId xmlns:a16="http://schemas.microsoft.com/office/drawing/2014/main" val="1259295701"/>
                    </a:ext>
                  </a:extLst>
                </a:gridCol>
              </a:tblGrid>
              <a:tr h="548640">
                <a:tc>
                  <a:txBody>
                    <a:bodyPr/>
                    <a:lstStyle/>
                    <a:p>
                      <a:pPr marL="0" algn="ctr" defTabSz="914400" rtl="0" eaLnBrk="1" latinLnBrk="0" hangingPunct="1"/>
                      <a:r>
                        <a:rPr lang="en-US" sz="2000" b="1" kern="1200" dirty="0">
                          <a:solidFill>
                            <a:schemeClr val="lt1"/>
                          </a:solidFill>
                          <a:latin typeface="Aptos Black" panose="020B0004020202020204" pitchFamily="34" charset="0"/>
                          <a:ea typeface="+mn-ea"/>
                          <a:cs typeface="+mn-cs"/>
                        </a:rPr>
                        <a:t>Session Requirements (Earning Certification)</a:t>
                      </a:r>
                    </a:p>
                  </a:txBody>
                  <a:tcPr anchor="ctr">
                    <a:solidFill>
                      <a:schemeClr val="accent1">
                        <a:lumMod val="75000"/>
                      </a:schemeClr>
                    </a:solidFill>
                  </a:tcPr>
                </a:tc>
                <a:extLst>
                  <a:ext uri="{0D108BD9-81ED-4DB2-BD59-A6C34878D82A}">
                    <a16:rowId xmlns:a16="http://schemas.microsoft.com/office/drawing/2014/main" val="1576182262"/>
                  </a:ext>
                </a:extLst>
              </a:tr>
              <a:tr h="2011680">
                <a:tc>
                  <a:txBody>
                    <a:bodyPr/>
                    <a:lstStyle/>
                    <a:p>
                      <a:pPr marL="285750" indent="-285750">
                        <a:buFont typeface="Arial" panose="020B0604020202020204" pitchFamily="34" charset="0"/>
                        <a:buChar char="•"/>
                      </a:pPr>
                      <a:endParaRPr lang="en-US" sz="1800">
                        <a:latin typeface="Aptos Light" panose="020B0004020202020204" pitchFamily="34" charset="0"/>
                      </a:endParaRPr>
                    </a:p>
                    <a:p>
                      <a:pPr marL="285750" indent="-285750" algn="l" defTabSz="914400" rtl="0" eaLnBrk="1" latinLnBrk="0" hangingPunct="1">
                        <a:buFont typeface="Arial" panose="020B0604020202020204" pitchFamily="34" charset="0"/>
                        <a:buChar char="•"/>
                      </a:pPr>
                      <a:r>
                        <a:rPr lang="en-US" sz="2000" kern="1200">
                          <a:solidFill>
                            <a:schemeClr val="dk1"/>
                          </a:solidFill>
                          <a:latin typeface="Aptos Light" panose="020B0004020202020204" pitchFamily="34" charset="0"/>
                          <a:ea typeface="+mn-ea"/>
                          <a:cs typeface="+mn-cs"/>
                        </a:rPr>
                        <a:t>Self – Study</a:t>
                      </a:r>
                    </a:p>
                    <a:p>
                      <a:pPr marL="285750" indent="-285750" algn="l" defTabSz="914400" rtl="0" eaLnBrk="1" latinLnBrk="0" hangingPunct="1">
                        <a:buFont typeface="Arial" panose="020B0604020202020204" pitchFamily="34" charset="0"/>
                        <a:buChar char="•"/>
                      </a:pPr>
                      <a:endParaRPr lang="en-US" sz="2000" kern="1200">
                        <a:solidFill>
                          <a:schemeClr val="dk1"/>
                        </a:solidFill>
                        <a:latin typeface="Aptos Light" panose="020B0004020202020204" pitchFamily="34" charset="0"/>
                        <a:ea typeface="+mn-ea"/>
                        <a:cs typeface="+mn-cs"/>
                      </a:endParaRPr>
                    </a:p>
                    <a:p>
                      <a:pPr marL="285750" indent="-285750" algn="l" rtl="0" eaLnBrk="1" latinLnBrk="0" hangingPunct="1">
                        <a:buFont typeface="Arial" panose="020B0604020202020204" pitchFamily="34" charset="0"/>
                        <a:buChar char="•"/>
                      </a:pPr>
                      <a:r>
                        <a:rPr lang="en-US" sz="2000" kern="1200">
                          <a:solidFill>
                            <a:schemeClr val="dk1"/>
                          </a:solidFill>
                          <a:latin typeface="Aptos Light"/>
                          <a:ea typeface="+mn-ea"/>
                          <a:cs typeface="+mn-cs"/>
                        </a:rPr>
                        <a:t>Demonstrate Knowledge (Weekly Activities &amp; Huddles)</a:t>
                      </a:r>
                    </a:p>
                    <a:p>
                      <a:pPr marL="285750" indent="-285750" algn="l" defTabSz="914400" rtl="0" eaLnBrk="1" latinLnBrk="0" hangingPunct="1">
                        <a:buFont typeface="Arial" panose="020B0604020202020204" pitchFamily="34" charset="0"/>
                        <a:buChar char="•"/>
                      </a:pPr>
                      <a:endParaRPr lang="en-US" sz="2000" kern="1200">
                        <a:solidFill>
                          <a:schemeClr val="dk1"/>
                        </a:solidFill>
                        <a:latin typeface="Aptos Light" panose="020B0004020202020204" pitchFamily="34" charset="0"/>
                        <a:ea typeface="+mn-ea"/>
                        <a:cs typeface="+mn-cs"/>
                      </a:endParaRPr>
                    </a:p>
                    <a:p>
                      <a:pPr marL="285750" indent="-285750" algn="l" defTabSz="914400" rtl="0" eaLnBrk="1" latinLnBrk="0" hangingPunct="1">
                        <a:buFont typeface="Arial" panose="020B0604020202020204" pitchFamily="34" charset="0"/>
                        <a:buChar char="•"/>
                      </a:pPr>
                      <a:r>
                        <a:rPr lang="en-US" sz="2000" kern="1200">
                          <a:solidFill>
                            <a:schemeClr val="dk1"/>
                          </a:solidFill>
                          <a:latin typeface="Aptos Light" panose="020B0004020202020204" pitchFamily="34" charset="0"/>
                          <a:ea typeface="+mn-ea"/>
                          <a:cs typeface="+mn-cs"/>
                        </a:rPr>
                        <a:t>Culminating Project (PPT Video Presentation)</a:t>
                      </a:r>
                    </a:p>
                    <a:p>
                      <a:pPr marL="285750" indent="-285750" algn="l" defTabSz="914400" rtl="0" eaLnBrk="1" latinLnBrk="0" hangingPunct="1">
                        <a:buFont typeface="Arial" panose="020B0604020202020204" pitchFamily="34" charset="0"/>
                        <a:buChar char="•"/>
                      </a:pPr>
                      <a:endParaRPr lang="en-US" sz="2000" kern="1200">
                        <a:solidFill>
                          <a:schemeClr val="dk1"/>
                        </a:solidFill>
                        <a:latin typeface="Aptos Light" panose="020B0004020202020204" pitchFamily="34" charset="0"/>
                        <a:ea typeface="+mn-ea"/>
                        <a:cs typeface="+mn-cs"/>
                      </a:endParaRPr>
                    </a:p>
                  </a:txBody>
                  <a:tcPr/>
                </a:tc>
                <a:extLst>
                  <a:ext uri="{0D108BD9-81ED-4DB2-BD59-A6C34878D82A}">
                    <a16:rowId xmlns:a16="http://schemas.microsoft.com/office/drawing/2014/main" val="569911490"/>
                  </a:ext>
                </a:extLst>
              </a:tr>
            </a:tbl>
          </a:graphicData>
        </a:graphic>
      </p:graphicFrame>
      <p:sp>
        <p:nvSpPr>
          <p:cNvPr id="8" name="Arrow: Curved Right 7">
            <a:extLst>
              <a:ext uri="{FF2B5EF4-FFF2-40B4-BE49-F238E27FC236}">
                <a16:creationId xmlns:a16="http://schemas.microsoft.com/office/drawing/2014/main" id="{3EB315FA-C23E-8CA1-12F6-18051DE980B5}"/>
              </a:ext>
            </a:extLst>
          </p:cNvPr>
          <p:cNvSpPr/>
          <p:nvPr/>
        </p:nvSpPr>
        <p:spPr>
          <a:xfrm>
            <a:off x="1021080" y="2617886"/>
            <a:ext cx="731520" cy="1463040"/>
          </a:xfrm>
          <a:prstGeom prst="curved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Arrow: Curved Left 8">
            <a:extLst>
              <a:ext uri="{FF2B5EF4-FFF2-40B4-BE49-F238E27FC236}">
                <a16:creationId xmlns:a16="http://schemas.microsoft.com/office/drawing/2014/main" id="{E0B1B0B5-F874-FEEB-7081-97BBECE0EF05}"/>
              </a:ext>
            </a:extLst>
          </p:cNvPr>
          <p:cNvSpPr/>
          <p:nvPr/>
        </p:nvSpPr>
        <p:spPr>
          <a:xfrm>
            <a:off x="9890760" y="2617887"/>
            <a:ext cx="853440" cy="1463039"/>
          </a:xfrm>
          <a:prstGeom prst="curved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98946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D13BFD-4162-710F-B876-1DB6233780E1}"/>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3" name="Slide Number Placeholder 2">
            <a:extLst>
              <a:ext uri="{FF2B5EF4-FFF2-40B4-BE49-F238E27FC236}">
                <a16:creationId xmlns:a16="http://schemas.microsoft.com/office/drawing/2014/main" id="{9FD028C9-960A-1618-79AE-F831128987E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B2EC44-DFF2-EE41-A51C-EF1841B41613}" type="slidenum">
              <a:rPr kumimoji="0" lang="en-US" sz="1800" b="0" i="0" u="none" strike="noStrike" kern="1200" cap="none" spc="0" normalizeH="0" baseline="0" noProof="0" smtClean="0">
                <a:ln>
                  <a:noFill/>
                </a:ln>
                <a:solidFill>
                  <a:srgbClr val="FFFFFF"/>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graphicFrame>
        <p:nvGraphicFramePr>
          <p:cNvPr id="6" name="Table 6">
            <a:extLst>
              <a:ext uri="{FF2B5EF4-FFF2-40B4-BE49-F238E27FC236}">
                <a16:creationId xmlns:a16="http://schemas.microsoft.com/office/drawing/2014/main" id="{4A20370D-C91E-FB41-B46E-405C13F08954}"/>
              </a:ext>
            </a:extLst>
          </p:cNvPr>
          <p:cNvGraphicFramePr>
            <a:graphicFrameLocks noGrp="1"/>
          </p:cNvGraphicFramePr>
          <p:nvPr>
            <p:ph sz="half" idx="2"/>
            <p:extLst>
              <p:ext uri="{D42A27DB-BD31-4B8C-83A1-F6EECF244321}">
                <p14:modId xmlns:p14="http://schemas.microsoft.com/office/powerpoint/2010/main" val="1741662737"/>
              </p:ext>
            </p:extLst>
          </p:nvPr>
        </p:nvGraphicFramePr>
        <p:xfrm>
          <a:off x="0" y="1"/>
          <a:ext cx="12192001" cy="6334357"/>
        </p:xfrm>
        <a:graphic>
          <a:graphicData uri="http://schemas.openxmlformats.org/drawingml/2006/table">
            <a:tbl>
              <a:tblPr firstRow="1" bandRow="1">
                <a:tableStyleId>{5C22544A-7EE6-4342-B048-85BDC9FD1C3A}</a:tableStyleId>
              </a:tblPr>
              <a:tblGrid>
                <a:gridCol w="1543688">
                  <a:extLst>
                    <a:ext uri="{9D8B030D-6E8A-4147-A177-3AD203B41FA5}">
                      <a16:colId xmlns:a16="http://schemas.microsoft.com/office/drawing/2014/main" val="746876582"/>
                    </a:ext>
                  </a:extLst>
                </a:gridCol>
                <a:gridCol w="2848213">
                  <a:extLst>
                    <a:ext uri="{9D8B030D-6E8A-4147-A177-3AD203B41FA5}">
                      <a16:colId xmlns:a16="http://schemas.microsoft.com/office/drawing/2014/main" val="1259295701"/>
                    </a:ext>
                  </a:extLst>
                </a:gridCol>
                <a:gridCol w="7800100">
                  <a:extLst>
                    <a:ext uri="{9D8B030D-6E8A-4147-A177-3AD203B41FA5}">
                      <a16:colId xmlns:a16="http://schemas.microsoft.com/office/drawing/2014/main" val="1637219606"/>
                    </a:ext>
                  </a:extLst>
                </a:gridCol>
              </a:tblGrid>
              <a:tr h="455038">
                <a:tc>
                  <a:txBody>
                    <a:bodyPr/>
                    <a:lstStyle/>
                    <a:p>
                      <a:pPr algn="ctr"/>
                      <a:r>
                        <a:rPr lang="en-US" sz="2000" dirty="0">
                          <a:latin typeface="Aptos Black" panose="020B0004020202020204" pitchFamily="34" charset="0"/>
                        </a:rPr>
                        <a:t>Weeks</a:t>
                      </a:r>
                    </a:p>
                  </a:txBody>
                  <a:tcPr anchor="ctr">
                    <a:solidFill>
                      <a:schemeClr val="accent1">
                        <a:lumMod val="75000"/>
                      </a:schemeClr>
                    </a:solidFill>
                  </a:tcPr>
                </a:tc>
                <a:tc>
                  <a:txBody>
                    <a:bodyPr/>
                    <a:lstStyle/>
                    <a:p>
                      <a:pPr algn="ctr"/>
                      <a:r>
                        <a:rPr lang="en-US" sz="2000" dirty="0">
                          <a:latin typeface="Aptos Black" panose="020B0004020202020204" pitchFamily="34" charset="0"/>
                        </a:rPr>
                        <a:t>Topics</a:t>
                      </a:r>
                    </a:p>
                  </a:txBody>
                  <a:tcPr anchor="ctr">
                    <a:solidFill>
                      <a:schemeClr val="accent1">
                        <a:lumMod val="75000"/>
                      </a:schemeClr>
                    </a:solidFill>
                  </a:tcPr>
                </a:tc>
                <a:tc>
                  <a:txBody>
                    <a:bodyPr/>
                    <a:lstStyle/>
                    <a:p>
                      <a:pPr algn="ctr"/>
                      <a:r>
                        <a:rPr lang="en-US" sz="2000" dirty="0">
                          <a:latin typeface="Aptos Black" panose="020B0004020202020204" pitchFamily="34" charset="0"/>
                        </a:rPr>
                        <a:t>Learning Objectives</a:t>
                      </a:r>
                    </a:p>
                  </a:txBody>
                  <a:tcPr anchor="ctr">
                    <a:solidFill>
                      <a:schemeClr val="accent1">
                        <a:lumMod val="75000"/>
                      </a:schemeClr>
                    </a:solidFill>
                  </a:tcPr>
                </a:tc>
                <a:extLst>
                  <a:ext uri="{0D108BD9-81ED-4DB2-BD59-A6C34878D82A}">
                    <a16:rowId xmlns:a16="http://schemas.microsoft.com/office/drawing/2014/main" val="1576182262"/>
                  </a:ext>
                </a:extLst>
              </a:tr>
              <a:tr h="2654386">
                <a:tc>
                  <a:txBody>
                    <a:bodyPr/>
                    <a:lstStyle/>
                    <a:p>
                      <a:pPr marL="0" indent="0" algn="ctr">
                        <a:buFont typeface="Arial" panose="020B0604020202020204" pitchFamily="34" charset="0"/>
                        <a:buNone/>
                      </a:pPr>
                      <a:r>
                        <a:rPr lang="en-US" sz="1400" dirty="0">
                          <a:latin typeface="Aptos Light" panose="020B0004020202020204" pitchFamily="34" charset="0"/>
                        </a:rPr>
                        <a:t>1</a:t>
                      </a:r>
                    </a:p>
                  </a:txBody>
                  <a:tcPr/>
                </a:tc>
                <a:tc>
                  <a:txBody>
                    <a:bodyPr/>
                    <a:lstStyle/>
                    <a:p>
                      <a:pPr marL="0" indent="0" algn="l" defTabSz="914400" rtl="0" eaLnBrk="1" latinLnBrk="0" hangingPunct="1">
                        <a:buFontTx/>
                        <a:buNone/>
                      </a:pPr>
                      <a:r>
                        <a:rPr lang="en-US" sz="1400" b="1" i="0" kern="1200" dirty="0">
                          <a:solidFill>
                            <a:schemeClr val="dk1"/>
                          </a:solidFill>
                          <a:effectLst/>
                          <a:latin typeface="Aptos Light" panose="020B0004020202020204" pitchFamily="34" charset="0"/>
                          <a:ea typeface="+mn-ea"/>
                          <a:cs typeface="+mn-cs"/>
                        </a:rPr>
                        <a:t>MIILA Program Overview</a:t>
                      </a:r>
                    </a:p>
                  </a:txBody>
                  <a:tcPr/>
                </a:tc>
                <a:tc>
                  <a:txBody>
                    <a:bodyPr/>
                    <a:lstStyle/>
                    <a:p>
                      <a:pPr marL="0" marR="0" indent="0" algn="l" rtl="0" eaLnBrk="1" latinLnBrk="0" hangingPunct="1">
                        <a:lnSpc>
                          <a:spcPct val="100000"/>
                        </a:lnSpc>
                        <a:spcBef>
                          <a:spcPts val="600"/>
                        </a:spcBef>
                        <a:spcAft>
                          <a:spcPts val="800"/>
                        </a:spcAft>
                        <a:buFont typeface="Arial" panose="020B0604020202020204" pitchFamily="34" charset="0"/>
                        <a:buNone/>
                      </a:pPr>
                      <a:r>
                        <a:rPr lang="en-US" sz="1400" b="1" i="1" kern="1200">
                          <a:solidFill>
                            <a:schemeClr val="dk1"/>
                          </a:solidFill>
                          <a:effectLst/>
                          <a:latin typeface="Aptos Light"/>
                          <a:ea typeface="+mn-ea"/>
                          <a:cs typeface="+mn-cs"/>
                        </a:rPr>
                        <a:t>At the completion of the session, participants will be able to recognize the following:</a:t>
                      </a:r>
                    </a:p>
                    <a:p>
                      <a:pPr marL="171450" marR="0" lvl="0" indent="-171450" algn="l" defTabSz="914400" rtl="0" eaLnBrk="1" latinLnBrk="0" hangingPunct="1">
                        <a:lnSpc>
                          <a:spcPct val="150000"/>
                        </a:lnSpc>
                        <a:spcBef>
                          <a:spcPts val="600"/>
                        </a:spcBef>
                        <a:spcAft>
                          <a:spcPts val="0"/>
                        </a:spcAft>
                        <a:buFont typeface="Arial" panose="020B0604020202020204" pitchFamily="34" charset="0"/>
                        <a:buChar char="•"/>
                      </a:pPr>
                      <a:r>
                        <a:rPr lang="en-US" sz="1400" kern="1200">
                          <a:solidFill>
                            <a:schemeClr val="dk1"/>
                          </a:solidFill>
                          <a:effectLst/>
                          <a:latin typeface="Aptos Light" panose="020B0004020202020204" pitchFamily="34" charset="0"/>
                          <a:ea typeface="+mn-ea"/>
                          <a:cs typeface="+mn-cs"/>
                        </a:rPr>
                        <a:t>Colleagues Perspectives (Leading Innovation)  &amp; Learning Aspirations</a:t>
                      </a:r>
                    </a:p>
                    <a:p>
                      <a:pPr marL="171450" marR="0" lvl="0" indent="-171450" algn="l" defTabSz="914400" rtl="0" eaLnBrk="1" latinLnBrk="0" hangingPunct="1">
                        <a:lnSpc>
                          <a:spcPct val="150000"/>
                        </a:lnSpc>
                        <a:spcBef>
                          <a:spcPts val="600"/>
                        </a:spcBef>
                        <a:spcAft>
                          <a:spcPts val="0"/>
                        </a:spcAft>
                        <a:buFont typeface="Arial" panose="020B0604020202020204" pitchFamily="34" charset="0"/>
                        <a:buChar char="•"/>
                      </a:pPr>
                      <a:r>
                        <a:rPr lang="en-US" sz="1400" kern="1200">
                          <a:solidFill>
                            <a:schemeClr val="dk1"/>
                          </a:solidFill>
                          <a:effectLst/>
                          <a:latin typeface="Aptos Light" panose="020B0004020202020204" pitchFamily="34" charset="0"/>
                          <a:ea typeface="+mn-ea"/>
                          <a:cs typeface="+mn-cs"/>
                        </a:rPr>
                        <a:t>The Importance of Leading Innovations at MSM and Role</a:t>
                      </a:r>
                    </a:p>
                    <a:p>
                      <a:pPr marL="171450" indent="-171450" algn="l" defTabSz="914400" rtl="0" eaLnBrk="1" latinLnBrk="0" hangingPunct="1">
                        <a:lnSpc>
                          <a:spcPct val="150000"/>
                        </a:lnSpc>
                        <a:spcBef>
                          <a:spcPts val="600"/>
                        </a:spcBef>
                        <a:buFont typeface="Arial" panose="020B0604020202020204" pitchFamily="34" charset="0"/>
                        <a:buChar char="•"/>
                      </a:pPr>
                      <a:r>
                        <a:rPr lang="en-US" sz="1400" kern="1200">
                          <a:solidFill>
                            <a:schemeClr val="dk1"/>
                          </a:solidFill>
                          <a:effectLst/>
                          <a:latin typeface="Aptos Light" panose="020B0004020202020204" pitchFamily="34" charset="0"/>
                          <a:ea typeface="+mn-ea"/>
                          <a:cs typeface="+mn-cs"/>
                        </a:rPr>
                        <a:t>MSM Intellectual Property Policy</a:t>
                      </a:r>
                    </a:p>
                    <a:p>
                      <a:pPr marL="171450" marR="0" lvl="0" indent="-171450" algn="l" defTabSz="914400" rtl="0" eaLnBrk="1" latinLnBrk="0" hangingPunct="1">
                        <a:lnSpc>
                          <a:spcPct val="150000"/>
                        </a:lnSpc>
                        <a:spcBef>
                          <a:spcPts val="600"/>
                        </a:spcBef>
                        <a:spcAft>
                          <a:spcPts val="0"/>
                        </a:spcAft>
                        <a:buFont typeface="Arial" panose="020B0604020202020204" pitchFamily="34" charset="0"/>
                        <a:buChar char="•"/>
                      </a:pPr>
                      <a:r>
                        <a:rPr lang="en-US" sz="1400" kern="1200">
                          <a:solidFill>
                            <a:schemeClr val="dk1"/>
                          </a:solidFill>
                          <a:effectLst/>
                          <a:latin typeface="Aptos Light" panose="020B0004020202020204" pitchFamily="34" charset="0"/>
                          <a:ea typeface="+mn-ea"/>
                          <a:cs typeface="+mn-cs"/>
                        </a:rPr>
                        <a:t>How to Navigate LaunchPath and ETHOS</a:t>
                      </a:r>
                    </a:p>
                    <a:p>
                      <a:pPr marL="171450" marR="0" lvl="0" indent="-171450" algn="l" defTabSz="914400" rtl="0" eaLnBrk="1" latinLnBrk="0" hangingPunct="1">
                        <a:lnSpc>
                          <a:spcPct val="150000"/>
                        </a:lnSpc>
                        <a:spcBef>
                          <a:spcPts val="600"/>
                        </a:spcBef>
                        <a:spcAft>
                          <a:spcPts val="0"/>
                        </a:spcAft>
                        <a:buFont typeface="Arial" panose="020B0604020202020204" pitchFamily="34" charset="0"/>
                        <a:buChar char="•"/>
                      </a:pPr>
                      <a:r>
                        <a:rPr lang="en-US" sz="1400" kern="1200">
                          <a:solidFill>
                            <a:schemeClr val="dk1"/>
                          </a:solidFill>
                          <a:effectLst/>
                          <a:latin typeface="Aptos Light" panose="020B0004020202020204" pitchFamily="34" charset="0"/>
                          <a:ea typeface="+mn-ea"/>
                          <a:cs typeface="+mn-cs"/>
                        </a:rPr>
                        <a:t>How to Optimize Learning Experience &amp; Successfully Earn Certification </a:t>
                      </a:r>
                    </a:p>
                    <a:p>
                      <a:pPr marL="0" indent="0">
                        <a:buFont typeface="Arial" panose="020B0604020202020204" pitchFamily="34" charset="0"/>
                        <a:buNone/>
                      </a:pPr>
                      <a:endParaRPr lang="en-US" sz="1400">
                        <a:latin typeface="Aptos Light" panose="020B0004020202020204" pitchFamily="34" charset="0"/>
                      </a:endParaRPr>
                    </a:p>
                  </a:txBody>
                  <a:tcPr/>
                </a:tc>
                <a:extLst>
                  <a:ext uri="{0D108BD9-81ED-4DB2-BD59-A6C34878D82A}">
                    <a16:rowId xmlns:a16="http://schemas.microsoft.com/office/drawing/2014/main" val="569911490"/>
                  </a:ext>
                </a:extLst>
              </a:tr>
              <a:tr h="1492290">
                <a:tc>
                  <a:txBody>
                    <a:bodyPr/>
                    <a:lstStyle/>
                    <a:p>
                      <a:pPr marL="0" indent="0" algn="ctr">
                        <a:buFont typeface="Arial" panose="020B0604020202020204" pitchFamily="34" charset="0"/>
                        <a:buNone/>
                      </a:pPr>
                      <a:r>
                        <a:rPr lang="en-US" sz="1400" dirty="0">
                          <a:latin typeface="Aptos Light" panose="020B0004020202020204" pitchFamily="34" charset="0"/>
                        </a:rPr>
                        <a:t>2</a:t>
                      </a:r>
                    </a:p>
                  </a:txBody>
                  <a:tcPr/>
                </a:tc>
                <a:tc>
                  <a:txBody>
                    <a:bodyPr/>
                    <a:lstStyle/>
                    <a:p>
                      <a:pPr marL="0" indent="0">
                        <a:buFontTx/>
                        <a:buNone/>
                      </a:pPr>
                      <a:r>
                        <a:rPr lang="en-US" sz="1400" b="1" i="0" kern="1200" dirty="0">
                          <a:solidFill>
                            <a:schemeClr val="dk1"/>
                          </a:solidFill>
                          <a:effectLst/>
                          <a:latin typeface="Aptos Light" panose="020B0004020202020204" pitchFamily="34" charset="0"/>
                          <a:ea typeface="+mn-ea"/>
                          <a:cs typeface="+mn-cs"/>
                        </a:rPr>
                        <a:t>Leading Innovation the MSM Way</a:t>
                      </a:r>
                    </a:p>
                  </a:txBody>
                  <a:tcPr/>
                </a:tc>
                <a:tc>
                  <a:txBody>
                    <a:bodyPr/>
                    <a:lstStyle/>
                    <a:p>
                      <a:pPr marL="0" indent="0">
                        <a:buFont typeface="Arial" panose="020B0604020202020204" pitchFamily="34" charset="0"/>
                        <a:buNone/>
                      </a:pPr>
                      <a:r>
                        <a:rPr lang="en-US" sz="1400" b="1" i="1" kern="1200">
                          <a:solidFill>
                            <a:schemeClr val="dk1"/>
                          </a:solidFill>
                          <a:effectLst/>
                          <a:latin typeface="Aptos Light"/>
                          <a:ea typeface="+mn-ea"/>
                          <a:cs typeface="+mn-cs"/>
                        </a:rPr>
                        <a:t>At the completion of the session, participants will be able to:</a:t>
                      </a:r>
                    </a:p>
                    <a:p>
                      <a:pPr marL="171450" lvl="0" indent="-171450" algn="l" defTabSz="914400" rtl="0" eaLnBrk="1" latinLnBrk="0" hangingPunct="1">
                        <a:lnSpc>
                          <a:spcPct val="150000"/>
                        </a:lnSpc>
                        <a:spcBef>
                          <a:spcPts val="600"/>
                        </a:spcBef>
                        <a:buFont typeface="Arial" panose="020B0604020202020204" pitchFamily="34" charset="0"/>
                        <a:buChar char="•"/>
                      </a:pPr>
                      <a:r>
                        <a:rPr lang="en-US" sz="1400" kern="1200">
                          <a:solidFill>
                            <a:schemeClr val="dk1"/>
                          </a:solidFill>
                          <a:effectLst/>
                          <a:latin typeface="Aptos Light" panose="020B0004020202020204" pitchFamily="34" charset="0"/>
                          <a:ea typeface="+mn-ea"/>
                          <a:cs typeface="+mn-cs"/>
                        </a:rPr>
                        <a:t>Recognize the significance of leadership to foster and sustain an innovative culture.</a:t>
                      </a:r>
                    </a:p>
                    <a:p>
                      <a:pPr marL="171450" lvl="0" indent="-171450" algn="l" defTabSz="914400" rtl="0" eaLnBrk="1" latinLnBrk="0" hangingPunct="1">
                        <a:lnSpc>
                          <a:spcPct val="150000"/>
                        </a:lnSpc>
                        <a:spcBef>
                          <a:spcPts val="600"/>
                        </a:spcBef>
                        <a:buFont typeface="Arial" panose="020B0604020202020204" pitchFamily="34" charset="0"/>
                        <a:buChar char="•"/>
                      </a:pPr>
                      <a:r>
                        <a:rPr lang="en-US" sz="1400" kern="1200">
                          <a:solidFill>
                            <a:schemeClr val="dk1"/>
                          </a:solidFill>
                          <a:effectLst/>
                          <a:latin typeface="Aptos Light" panose="020B0004020202020204" pitchFamily="34" charset="0"/>
                          <a:ea typeface="+mn-ea"/>
                          <a:cs typeface="+mn-cs"/>
                        </a:rPr>
                        <a:t>Differentiate between leading and managing innovations.</a:t>
                      </a:r>
                    </a:p>
                    <a:p>
                      <a:pPr marL="171450" indent="-171450" algn="l" defTabSz="914400" rtl="0" eaLnBrk="1" latinLnBrk="0" hangingPunct="1">
                        <a:lnSpc>
                          <a:spcPct val="150000"/>
                        </a:lnSpc>
                        <a:spcBef>
                          <a:spcPts val="600"/>
                        </a:spcBef>
                        <a:buFont typeface="Arial" panose="020B0604020202020204" pitchFamily="34" charset="0"/>
                        <a:buChar char="•"/>
                      </a:pPr>
                      <a:r>
                        <a:rPr lang="en-US" sz="1400" kern="1200">
                          <a:solidFill>
                            <a:schemeClr val="dk1"/>
                          </a:solidFill>
                          <a:effectLst/>
                          <a:latin typeface="Aptos Light" panose="020B0004020202020204" pitchFamily="34" charset="0"/>
                          <a:ea typeface="+mn-ea"/>
                          <a:cs typeface="+mn-cs"/>
                        </a:rPr>
                        <a:t> Identify and demonstrate the foundational practices in Leading Innovation the MSM Way. </a:t>
                      </a:r>
                    </a:p>
                  </a:txBody>
                  <a:tcPr/>
                </a:tc>
                <a:extLst>
                  <a:ext uri="{0D108BD9-81ED-4DB2-BD59-A6C34878D82A}">
                    <a16:rowId xmlns:a16="http://schemas.microsoft.com/office/drawing/2014/main" val="3645116992"/>
                  </a:ext>
                </a:extLst>
              </a:tr>
              <a:tr h="1732643">
                <a:tc>
                  <a:txBody>
                    <a:bodyPr/>
                    <a:lstStyle/>
                    <a:p>
                      <a:pPr marL="0" indent="0" algn="ctr">
                        <a:buFont typeface="Arial" panose="020B0604020202020204" pitchFamily="34" charset="0"/>
                        <a:buNone/>
                      </a:pPr>
                      <a:r>
                        <a:rPr lang="en-US" sz="1400" dirty="0">
                          <a:latin typeface="Aptos Light" panose="020B0004020202020204" pitchFamily="34" charset="0"/>
                        </a:rPr>
                        <a:t>3</a:t>
                      </a:r>
                    </a:p>
                  </a:txBody>
                  <a:tcPr/>
                </a:tc>
                <a:tc>
                  <a:txBody>
                    <a:bodyPr/>
                    <a:lstStyle/>
                    <a:p>
                      <a:pPr marL="0" indent="0" algn="l" defTabSz="914400" rtl="0" eaLnBrk="1" latinLnBrk="0" hangingPunct="1">
                        <a:buFontTx/>
                        <a:buNone/>
                      </a:pPr>
                      <a:r>
                        <a:rPr lang="en-US" sz="1400" b="1" i="0" kern="1200" dirty="0">
                          <a:solidFill>
                            <a:schemeClr val="dk1"/>
                          </a:solidFill>
                          <a:effectLst/>
                          <a:latin typeface="Aptos Light" panose="020B0004020202020204" pitchFamily="34" charset="0"/>
                          <a:ea typeface="+mn-ea"/>
                          <a:cs typeface="+mn-cs"/>
                        </a:rPr>
                        <a:t>Team Huddle (Hybrid: Mondays 4:00 – 6:00 PM Eastern Time)  </a:t>
                      </a:r>
                    </a:p>
                    <a:p>
                      <a:pPr marL="0" indent="0" algn="l" defTabSz="914400" rtl="0" eaLnBrk="1" latinLnBrk="0" hangingPunct="1">
                        <a:buFontTx/>
                        <a:buNone/>
                      </a:pPr>
                      <a:r>
                        <a:rPr lang="en-US" sz="1400" b="1" i="0" kern="1200" dirty="0">
                          <a:solidFill>
                            <a:schemeClr val="dk1"/>
                          </a:solidFill>
                          <a:effectLst/>
                          <a:latin typeface="Aptos Light" panose="020B0004020202020204" pitchFamily="34" charset="0"/>
                          <a:ea typeface="+mn-ea"/>
                          <a:cs typeface="+mn-cs"/>
                        </a:rPr>
                        <a:t> </a:t>
                      </a:r>
                    </a:p>
                    <a:p>
                      <a:pPr marL="0" indent="0" algn="l" defTabSz="914400" rtl="0" eaLnBrk="1" latinLnBrk="0" hangingPunct="1">
                        <a:buFontTx/>
                        <a:buNone/>
                      </a:pPr>
                      <a:r>
                        <a:rPr lang="en-US" sz="1400" b="1" i="0" kern="1200" dirty="0">
                          <a:solidFill>
                            <a:schemeClr val="dk1"/>
                          </a:solidFill>
                          <a:effectLst/>
                          <a:latin typeface="Aptos Light" panose="020B0004020202020204" pitchFamily="34" charset="0"/>
                          <a:ea typeface="+mn-ea"/>
                          <a:cs typeface="+mn-cs"/>
                        </a:rPr>
                        <a:t>Transferring Ideas into Innovation</a:t>
                      </a:r>
                    </a:p>
                    <a:p>
                      <a:pPr marL="0" indent="0">
                        <a:buFontTx/>
                        <a:buNone/>
                      </a:pPr>
                      <a:endParaRPr lang="en-US" sz="1400" i="0" dirty="0">
                        <a:latin typeface="Aptos Light" panose="020B0004020202020204" pitchFamily="34" charset="0"/>
                      </a:endParaRPr>
                    </a:p>
                  </a:txBody>
                  <a:tcPr/>
                </a:tc>
                <a:tc>
                  <a:txBody>
                    <a:bodyPr/>
                    <a:lstStyle/>
                    <a:p>
                      <a:pPr marL="0" indent="0" algn="l" rtl="0" eaLnBrk="1" latinLnBrk="0" hangingPunct="1">
                        <a:buFont typeface="Arial" panose="020B0604020202020204" pitchFamily="34" charset="0"/>
                        <a:buNone/>
                      </a:pPr>
                      <a:r>
                        <a:rPr lang="en-US" sz="1400" b="1" i="1" kern="1200">
                          <a:solidFill>
                            <a:schemeClr val="dk1"/>
                          </a:solidFill>
                          <a:effectLst/>
                          <a:latin typeface="Aptos Light"/>
                          <a:ea typeface="+mn-ea"/>
                          <a:cs typeface="+mn-cs"/>
                        </a:rPr>
                        <a:t>At the completion of the session, participants will be able to:</a:t>
                      </a:r>
                    </a:p>
                    <a:p>
                      <a:pPr marL="171450" marR="0" lvl="0" indent="-171450" algn="l"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lang="en-US" sz="1400" kern="1200">
                          <a:solidFill>
                            <a:schemeClr val="dk1"/>
                          </a:solidFill>
                          <a:effectLst/>
                          <a:latin typeface="Aptos Light" panose="020B0004020202020204" pitchFamily="34" charset="0"/>
                          <a:ea typeface="+mn-ea"/>
                          <a:cs typeface="+mn-cs"/>
                        </a:rPr>
                        <a:t>Identify the steps of Design Thinking (innovation methodology.</a:t>
                      </a:r>
                    </a:p>
                    <a:p>
                      <a:pPr marL="171450" lvl="0" indent="-171450" algn="l" defTabSz="914400" rtl="0" eaLnBrk="1" latinLnBrk="0" hangingPunct="1">
                        <a:lnSpc>
                          <a:spcPct val="150000"/>
                        </a:lnSpc>
                        <a:spcBef>
                          <a:spcPts val="600"/>
                        </a:spcBef>
                        <a:buFont typeface="Arial" panose="020B0604020202020204" pitchFamily="34" charset="0"/>
                        <a:buChar char="•"/>
                      </a:pPr>
                      <a:r>
                        <a:rPr lang="en-US" sz="1400" kern="1200">
                          <a:solidFill>
                            <a:schemeClr val="dk1"/>
                          </a:solidFill>
                          <a:effectLst/>
                          <a:latin typeface="Aptos Light" panose="020B0004020202020204" pitchFamily="34" charset="0"/>
                          <a:ea typeface="+mn-ea"/>
                          <a:cs typeface="+mn-cs"/>
                        </a:rPr>
                        <a:t>Recognize the importance of empathizing to uncover unmet needs, which lead to idea generation.</a:t>
                      </a:r>
                    </a:p>
                    <a:p>
                      <a:pPr marL="171450" lvl="0" indent="-171450" algn="l" defTabSz="914400" rtl="0" eaLnBrk="1" latinLnBrk="0" hangingPunct="1">
                        <a:lnSpc>
                          <a:spcPct val="150000"/>
                        </a:lnSpc>
                        <a:spcBef>
                          <a:spcPts val="600"/>
                        </a:spcBef>
                        <a:buFont typeface="Arial" panose="020B0604020202020204" pitchFamily="34" charset="0"/>
                        <a:buChar char="•"/>
                      </a:pPr>
                      <a:r>
                        <a:rPr lang="en-US" sz="1400" kern="1200">
                          <a:solidFill>
                            <a:schemeClr val="dk1"/>
                          </a:solidFill>
                          <a:effectLst/>
                          <a:latin typeface="Aptos Light" panose="020B0004020202020204" pitchFamily="34" charset="0"/>
                          <a:ea typeface="+mn-ea"/>
                          <a:cs typeface="+mn-cs"/>
                        </a:rPr>
                        <a:t>Use innovation tools to empathize and select a creative solution.</a:t>
                      </a:r>
                    </a:p>
                    <a:p>
                      <a:pPr marL="285750" indent="-285750">
                        <a:buFont typeface="Arial" panose="020B0604020202020204" pitchFamily="34" charset="0"/>
                        <a:buChar char="•"/>
                      </a:pPr>
                      <a:endParaRPr lang="en-US" sz="1400">
                        <a:latin typeface="Aptos Light" panose="020B0004020202020204" pitchFamily="34" charset="0"/>
                      </a:endParaRPr>
                    </a:p>
                  </a:txBody>
                  <a:tcPr/>
                </a:tc>
                <a:extLst>
                  <a:ext uri="{0D108BD9-81ED-4DB2-BD59-A6C34878D82A}">
                    <a16:rowId xmlns:a16="http://schemas.microsoft.com/office/drawing/2014/main" val="3564194509"/>
                  </a:ext>
                </a:extLst>
              </a:tr>
            </a:tbl>
          </a:graphicData>
        </a:graphic>
      </p:graphicFrame>
    </p:spTree>
    <p:extLst>
      <p:ext uri="{BB962C8B-B14F-4D97-AF65-F5344CB8AC3E}">
        <p14:creationId xmlns:p14="http://schemas.microsoft.com/office/powerpoint/2010/main" val="2007679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D13BFD-4162-710F-B876-1DB6233780E1}"/>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3" name="Slide Number Placeholder 2">
            <a:extLst>
              <a:ext uri="{FF2B5EF4-FFF2-40B4-BE49-F238E27FC236}">
                <a16:creationId xmlns:a16="http://schemas.microsoft.com/office/drawing/2014/main" id="{9FD028C9-960A-1618-79AE-F831128987E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B2EC44-DFF2-EE41-A51C-EF1841B41613}" type="slidenum">
              <a:rPr kumimoji="0" lang="en-US" sz="1800" b="0" i="0" u="none" strike="noStrike" kern="1200" cap="none" spc="0" normalizeH="0" baseline="0" noProof="0" smtClean="0">
                <a:ln>
                  <a:noFill/>
                </a:ln>
                <a:solidFill>
                  <a:srgbClr val="FFFFFF"/>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graphicFrame>
        <p:nvGraphicFramePr>
          <p:cNvPr id="6" name="Table 6">
            <a:extLst>
              <a:ext uri="{FF2B5EF4-FFF2-40B4-BE49-F238E27FC236}">
                <a16:creationId xmlns:a16="http://schemas.microsoft.com/office/drawing/2014/main" id="{4A20370D-C91E-FB41-B46E-405C13F08954}"/>
              </a:ext>
            </a:extLst>
          </p:cNvPr>
          <p:cNvGraphicFramePr>
            <a:graphicFrameLocks noGrp="1"/>
          </p:cNvGraphicFramePr>
          <p:nvPr>
            <p:ph sz="half" idx="2"/>
            <p:extLst>
              <p:ext uri="{D42A27DB-BD31-4B8C-83A1-F6EECF244321}">
                <p14:modId xmlns:p14="http://schemas.microsoft.com/office/powerpoint/2010/main" val="2243977920"/>
              </p:ext>
            </p:extLst>
          </p:nvPr>
        </p:nvGraphicFramePr>
        <p:xfrm>
          <a:off x="0" y="1"/>
          <a:ext cx="12192001" cy="6369442"/>
        </p:xfrm>
        <a:graphic>
          <a:graphicData uri="http://schemas.openxmlformats.org/drawingml/2006/table">
            <a:tbl>
              <a:tblPr firstRow="1" bandRow="1">
                <a:tableStyleId>{5C22544A-7EE6-4342-B048-85BDC9FD1C3A}</a:tableStyleId>
              </a:tblPr>
              <a:tblGrid>
                <a:gridCol w="1543688">
                  <a:extLst>
                    <a:ext uri="{9D8B030D-6E8A-4147-A177-3AD203B41FA5}">
                      <a16:colId xmlns:a16="http://schemas.microsoft.com/office/drawing/2014/main" val="746876582"/>
                    </a:ext>
                  </a:extLst>
                </a:gridCol>
                <a:gridCol w="2848213">
                  <a:extLst>
                    <a:ext uri="{9D8B030D-6E8A-4147-A177-3AD203B41FA5}">
                      <a16:colId xmlns:a16="http://schemas.microsoft.com/office/drawing/2014/main" val="1259295701"/>
                    </a:ext>
                  </a:extLst>
                </a:gridCol>
                <a:gridCol w="7800100">
                  <a:extLst>
                    <a:ext uri="{9D8B030D-6E8A-4147-A177-3AD203B41FA5}">
                      <a16:colId xmlns:a16="http://schemas.microsoft.com/office/drawing/2014/main" val="1637219606"/>
                    </a:ext>
                  </a:extLst>
                </a:gridCol>
              </a:tblGrid>
              <a:tr h="469487">
                <a:tc>
                  <a:txBody>
                    <a:bodyPr/>
                    <a:lstStyle/>
                    <a:p>
                      <a:pPr algn="ctr"/>
                      <a:r>
                        <a:rPr lang="en-US" sz="2000" dirty="0">
                          <a:latin typeface="Aptos Black" panose="020B0004020202020204" pitchFamily="34" charset="0"/>
                        </a:rPr>
                        <a:t>Weeks</a:t>
                      </a:r>
                    </a:p>
                  </a:txBody>
                  <a:tcPr anchor="ctr">
                    <a:solidFill>
                      <a:schemeClr val="accent1">
                        <a:lumMod val="75000"/>
                      </a:schemeClr>
                    </a:solidFill>
                  </a:tcPr>
                </a:tc>
                <a:tc>
                  <a:txBody>
                    <a:bodyPr/>
                    <a:lstStyle/>
                    <a:p>
                      <a:pPr algn="ctr"/>
                      <a:r>
                        <a:rPr lang="en-US" sz="2000" dirty="0">
                          <a:latin typeface="Aptos Black" panose="020B0004020202020204" pitchFamily="34" charset="0"/>
                        </a:rPr>
                        <a:t>Topics</a:t>
                      </a:r>
                    </a:p>
                  </a:txBody>
                  <a:tcPr anchor="ctr">
                    <a:solidFill>
                      <a:schemeClr val="accent1">
                        <a:lumMod val="75000"/>
                      </a:schemeClr>
                    </a:solidFill>
                  </a:tcPr>
                </a:tc>
                <a:tc>
                  <a:txBody>
                    <a:bodyPr/>
                    <a:lstStyle/>
                    <a:p>
                      <a:pPr algn="ctr"/>
                      <a:r>
                        <a:rPr lang="en-US" sz="2000" dirty="0">
                          <a:latin typeface="Aptos Black" panose="020B0004020202020204" pitchFamily="34" charset="0"/>
                        </a:rPr>
                        <a:t>Learning Objectives</a:t>
                      </a:r>
                    </a:p>
                  </a:txBody>
                  <a:tcPr anchor="ctr">
                    <a:solidFill>
                      <a:schemeClr val="accent1">
                        <a:lumMod val="75000"/>
                      </a:schemeClr>
                    </a:solidFill>
                  </a:tcPr>
                </a:tc>
                <a:extLst>
                  <a:ext uri="{0D108BD9-81ED-4DB2-BD59-A6C34878D82A}">
                    <a16:rowId xmlns:a16="http://schemas.microsoft.com/office/drawing/2014/main" val="1576182262"/>
                  </a:ext>
                </a:extLst>
              </a:tr>
              <a:tr h="1787663">
                <a:tc>
                  <a:txBody>
                    <a:bodyPr/>
                    <a:lstStyle/>
                    <a:p>
                      <a:pPr marL="0" indent="0" algn="ctr">
                        <a:buFont typeface="Arial" panose="020B0604020202020204" pitchFamily="34" charset="0"/>
                        <a:buNone/>
                      </a:pPr>
                      <a:r>
                        <a:rPr lang="en-US" sz="1400" dirty="0">
                          <a:latin typeface="Aptos Light" panose="020B0004020202020204" pitchFamily="34" charset="0"/>
                        </a:rPr>
                        <a:t>4</a:t>
                      </a:r>
                    </a:p>
                  </a:txBody>
                  <a:tcPr/>
                </a:tc>
                <a:tc>
                  <a:txBody>
                    <a:bodyPr/>
                    <a:lstStyle/>
                    <a:p>
                      <a:pPr marL="0" indent="0" algn="l" defTabSz="914400" rtl="0" eaLnBrk="1" latinLnBrk="0" hangingPunct="1">
                        <a:buFontTx/>
                        <a:buNone/>
                      </a:pPr>
                      <a:r>
                        <a:rPr lang="en-US" sz="1400" b="1" i="0" kern="1200" dirty="0">
                          <a:solidFill>
                            <a:schemeClr val="dk1"/>
                          </a:solidFill>
                          <a:effectLst/>
                          <a:latin typeface="Aptos Light" panose="020B0004020202020204" pitchFamily="34" charset="0"/>
                          <a:ea typeface="+mn-ea"/>
                          <a:cs typeface="+mn-cs"/>
                        </a:rPr>
                        <a:t>Ideation and Business Cases</a:t>
                      </a:r>
                    </a:p>
                  </a:txBody>
                  <a:tcPr/>
                </a:tc>
                <a:tc>
                  <a:txBody>
                    <a:bodyPr/>
                    <a:lstStyle/>
                    <a:p>
                      <a:pPr marL="0" indent="0" algn="l" rtl="0" eaLnBrk="1" latinLnBrk="0" hangingPunct="1">
                        <a:buFont typeface="Arial" panose="020B0604020202020204" pitchFamily="34" charset="0"/>
                        <a:buNone/>
                      </a:pPr>
                      <a:r>
                        <a:rPr lang="en-US" sz="1400" b="1" i="1" kern="1200">
                          <a:solidFill>
                            <a:schemeClr val="dk1"/>
                          </a:solidFill>
                          <a:effectLst/>
                          <a:latin typeface="Aptos Light"/>
                          <a:ea typeface="+mn-ea"/>
                          <a:cs typeface="+mn-cs"/>
                        </a:rPr>
                        <a:t>At the completion of the session, participants will be able to:</a:t>
                      </a:r>
                    </a:p>
                    <a:p>
                      <a:pPr marL="171450" lvl="0" indent="-171450" algn="l" defTabSz="914400" rtl="0" eaLnBrk="1" latinLnBrk="0" hangingPunct="1">
                        <a:lnSpc>
                          <a:spcPct val="150000"/>
                        </a:lnSpc>
                        <a:spcBef>
                          <a:spcPts val="600"/>
                        </a:spcBef>
                        <a:buFont typeface="Arial" panose="020B0604020202020204" pitchFamily="34" charset="0"/>
                        <a:buChar char="•"/>
                      </a:pPr>
                      <a:r>
                        <a:rPr lang="en-US" sz="1400" kern="1200">
                          <a:solidFill>
                            <a:schemeClr val="dk1"/>
                          </a:solidFill>
                          <a:effectLst/>
                          <a:latin typeface="Aptos Light" panose="020B0004020202020204" pitchFamily="34" charset="0"/>
                          <a:ea typeface="+mn-ea"/>
                          <a:cs typeface="+mn-cs"/>
                        </a:rPr>
                        <a:t> Recognize the importance of a business case. </a:t>
                      </a:r>
                    </a:p>
                    <a:p>
                      <a:pPr marL="171450" lvl="0" indent="-171450" algn="l" defTabSz="914400" rtl="0" eaLnBrk="1" latinLnBrk="0" hangingPunct="1">
                        <a:lnSpc>
                          <a:spcPct val="150000"/>
                        </a:lnSpc>
                        <a:spcBef>
                          <a:spcPts val="600"/>
                        </a:spcBef>
                        <a:buFont typeface="Arial" panose="020B0604020202020204" pitchFamily="34" charset="0"/>
                        <a:buChar char="•"/>
                      </a:pPr>
                      <a:r>
                        <a:rPr lang="en-US" sz="1400" kern="1200">
                          <a:solidFill>
                            <a:schemeClr val="dk1"/>
                          </a:solidFill>
                          <a:effectLst/>
                          <a:latin typeface="Aptos Light" panose="020B0004020202020204" pitchFamily="34" charset="0"/>
                          <a:ea typeface="+mn-ea"/>
                          <a:cs typeface="+mn-cs"/>
                        </a:rPr>
                        <a:t>Identify the key components of a compelling business case. </a:t>
                      </a:r>
                    </a:p>
                    <a:p>
                      <a:pPr marL="171450" lvl="0" indent="-171450" algn="l" defTabSz="914400" rtl="0" eaLnBrk="1" latinLnBrk="0" hangingPunct="1">
                        <a:lnSpc>
                          <a:spcPct val="150000"/>
                        </a:lnSpc>
                        <a:spcBef>
                          <a:spcPts val="600"/>
                        </a:spcBef>
                        <a:buFont typeface="Arial" panose="020B0604020202020204" pitchFamily="34" charset="0"/>
                        <a:buChar char="•"/>
                      </a:pPr>
                      <a:r>
                        <a:rPr lang="en-US" sz="1400" kern="1200">
                          <a:solidFill>
                            <a:schemeClr val="dk1"/>
                          </a:solidFill>
                          <a:effectLst/>
                          <a:latin typeface="Aptos Light" panose="020B0004020202020204" pitchFamily="34" charset="0"/>
                          <a:ea typeface="+mn-ea"/>
                          <a:cs typeface="+mn-cs"/>
                        </a:rPr>
                        <a:t>Develop a business case.</a:t>
                      </a:r>
                    </a:p>
                    <a:p>
                      <a:pPr marL="285750" indent="-285750">
                        <a:buFont typeface="Arial" panose="020B0604020202020204" pitchFamily="34" charset="0"/>
                        <a:buChar char="•"/>
                      </a:pPr>
                      <a:endParaRPr lang="en-US" sz="1400">
                        <a:latin typeface="Aptos Light" panose="020B0004020202020204" pitchFamily="34" charset="0"/>
                      </a:endParaRPr>
                    </a:p>
                  </a:txBody>
                  <a:tcPr/>
                </a:tc>
                <a:extLst>
                  <a:ext uri="{0D108BD9-81ED-4DB2-BD59-A6C34878D82A}">
                    <a16:rowId xmlns:a16="http://schemas.microsoft.com/office/drawing/2014/main" val="1464950742"/>
                  </a:ext>
                </a:extLst>
              </a:tr>
              <a:tr h="1787663">
                <a:tc>
                  <a:txBody>
                    <a:bodyPr/>
                    <a:lstStyle/>
                    <a:p>
                      <a:pPr marL="0" indent="0" algn="ctr">
                        <a:buFont typeface="Arial" panose="020B0604020202020204" pitchFamily="34" charset="0"/>
                        <a:buNone/>
                      </a:pPr>
                      <a:r>
                        <a:rPr lang="en-US" sz="1400" dirty="0">
                          <a:latin typeface="Aptos Light" panose="020B0004020202020204" pitchFamily="34" charset="0"/>
                        </a:rPr>
                        <a:t>5</a:t>
                      </a:r>
                    </a:p>
                  </a:txBody>
                  <a:tcPr/>
                </a:tc>
                <a:tc>
                  <a:txBody>
                    <a:bodyPr/>
                    <a:lstStyle/>
                    <a:p>
                      <a:pPr marL="0" indent="0" algn="l" defTabSz="914400" rtl="0" eaLnBrk="1" latinLnBrk="0" hangingPunct="1">
                        <a:buFontTx/>
                        <a:buNone/>
                      </a:pPr>
                      <a:r>
                        <a:rPr lang="en-US" sz="1400" b="1" i="0" kern="1200" dirty="0">
                          <a:solidFill>
                            <a:schemeClr val="dk1"/>
                          </a:solidFill>
                          <a:effectLst/>
                          <a:latin typeface="Aptos Light" panose="020B0004020202020204" pitchFamily="34" charset="0"/>
                          <a:ea typeface="+mn-ea"/>
                          <a:cs typeface="+mn-cs"/>
                        </a:rPr>
                        <a:t>Prototyping and Testing</a:t>
                      </a:r>
                    </a:p>
                  </a:txBody>
                  <a:tcPr/>
                </a:tc>
                <a:tc>
                  <a:txBody>
                    <a:bodyPr/>
                    <a:lstStyle/>
                    <a:p>
                      <a:pPr marL="0" indent="0" algn="l" rtl="0" eaLnBrk="1" latinLnBrk="0" hangingPunct="1">
                        <a:buFont typeface="Arial" panose="020B0604020202020204" pitchFamily="34" charset="0"/>
                        <a:buNone/>
                      </a:pPr>
                      <a:r>
                        <a:rPr lang="en-US" sz="1400" b="1" i="1" kern="1200">
                          <a:solidFill>
                            <a:schemeClr val="dk1"/>
                          </a:solidFill>
                          <a:effectLst/>
                          <a:latin typeface="Aptos Light"/>
                          <a:ea typeface="+mn-ea"/>
                          <a:cs typeface="+mn-cs"/>
                        </a:rPr>
                        <a:t>At the completion of the session, participants will be able to:</a:t>
                      </a:r>
                    </a:p>
                    <a:p>
                      <a:pPr marL="171450" lvl="0" indent="-171450" algn="l" defTabSz="914400" rtl="0" eaLnBrk="1" latinLnBrk="0" hangingPunct="1">
                        <a:lnSpc>
                          <a:spcPct val="150000"/>
                        </a:lnSpc>
                        <a:spcBef>
                          <a:spcPts val="600"/>
                        </a:spcBef>
                        <a:buFont typeface="Arial" panose="020B0604020202020204" pitchFamily="34" charset="0"/>
                        <a:buChar char="•"/>
                      </a:pPr>
                      <a:r>
                        <a:rPr lang="en-US" sz="1400" kern="1200">
                          <a:solidFill>
                            <a:schemeClr val="dk1"/>
                          </a:solidFill>
                          <a:effectLst/>
                          <a:latin typeface="Aptos Light" panose="020B0004020202020204" pitchFamily="34" charset="0"/>
                          <a:ea typeface="+mn-ea"/>
                          <a:cs typeface="+mn-cs"/>
                        </a:rPr>
                        <a:t>Develop a prototype or minimum viable product </a:t>
                      </a:r>
                    </a:p>
                    <a:p>
                      <a:pPr marL="171450" lvl="0" indent="-171450" algn="l" defTabSz="914400" rtl="0" eaLnBrk="1" latinLnBrk="0" hangingPunct="1">
                        <a:lnSpc>
                          <a:spcPct val="150000"/>
                        </a:lnSpc>
                        <a:spcBef>
                          <a:spcPts val="600"/>
                        </a:spcBef>
                        <a:buFont typeface="Arial" panose="020B0604020202020204" pitchFamily="34" charset="0"/>
                        <a:buChar char="•"/>
                      </a:pPr>
                      <a:r>
                        <a:rPr lang="en-US" sz="1400" kern="1200">
                          <a:solidFill>
                            <a:schemeClr val="dk1"/>
                          </a:solidFill>
                          <a:effectLst/>
                          <a:latin typeface="Aptos Light" panose="020B0004020202020204" pitchFamily="34" charset="0"/>
                          <a:ea typeface="+mn-ea"/>
                          <a:cs typeface="+mn-cs"/>
                        </a:rPr>
                        <a:t>Test and refine hypotheses to ensure solutions meet identified user needs.</a:t>
                      </a:r>
                    </a:p>
                    <a:p>
                      <a:pPr marL="171450" lvl="0" indent="-171450" algn="l" defTabSz="914400" rtl="0" eaLnBrk="1" latinLnBrk="0" hangingPunct="1">
                        <a:lnSpc>
                          <a:spcPct val="150000"/>
                        </a:lnSpc>
                        <a:spcBef>
                          <a:spcPts val="600"/>
                        </a:spcBef>
                        <a:buFont typeface="Arial" panose="020B0604020202020204" pitchFamily="34" charset="0"/>
                        <a:buChar char="•"/>
                      </a:pPr>
                      <a:r>
                        <a:rPr lang="en-US" sz="1400" kern="1200">
                          <a:solidFill>
                            <a:schemeClr val="dk1"/>
                          </a:solidFill>
                          <a:effectLst/>
                          <a:latin typeface="Aptos Light" panose="020B0004020202020204" pitchFamily="34" charset="0"/>
                          <a:ea typeface="+mn-ea"/>
                          <a:cs typeface="+mn-cs"/>
                        </a:rPr>
                        <a:t>Evaluate and validate scalability.</a:t>
                      </a:r>
                    </a:p>
                    <a:p>
                      <a:pPr marL="285750" indent="-285750">
                        <a:buFont typeface="Arial" panose="020B0604020202020204" pitchFamily="34" charset="0"/>
                        <a:buChar char="•"/>
                      </a:pPr>
                      <a:endParaRPr lang="en-US" sz="1400">
                        <a:latin typeface="Aptos Light" panose="020B0004020202020204" pitchFamily="34" charset="0"/>
                      </a:endParaRPr>
                    </a:p>
                  </a:txBody>
                  <a:tcPr/>
                </a:tc>
                <a:extLst>
                  <a:ext uri="{0D108BD9-81ED-4DB2-BD59-A6C34878D82A}">
                    <a16:rowId xmlns:a16="http://schemas.microsoft.com/office/drawing/2014/main" val="107491589"/>
                  </a:ext>
                </a:extLst>
              </a:tr>
              <a:tr h="1787663">
                <a:tc>
                  <a:txBody>
                    <a:bodyPr/>
                    <a:lstStyle/>
                    <a:p>
                      <a:pPr marL="0" indent="0" algn="ctr">
                        <a:buFont typeface="Arial" panose="020B0604020202020204" pitchFamily="34" charset="0"/>
                        <a:buNone/>
                      </a:pPr>
                      <a:r>
                        <a:rPr lang="en-US" sz="1400" dirty="0">
                          <a:latin typeface="Aptos Light" panose="020B000402020202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Aptos Light" panose="020B0004020202020204" pitchFamily="34" charset="0"/>
                          <a:ea typeface="+mn-ea"/>
                          <a:cs typeface="+mn-cs"/>
                        </a:rPr>
                        <a:t>Team Huddle (Hybrid: Mondays 4:00 – 6:00 PM Eastern Time)  </a:t>
                      </a:r>
                    </a:p>
                    <a:p>
                      <a:pPr marL="0" indent="0" algn="l" defTabSz="914400" rtl="0" eaLnBrk="1" latinLnBrk="0" hangingPunct="1">
                        <a:buFontTx/>
                        <a:buNone/>
                      </a:pPr>
                      <a:endParaRPr lang="en-US" sz="1400" b="1" i="0" kern="1200" dirty="0">
                        <a:solidFill>
                          <a:schemeClr val="dk1"/>
                        </a:solidFill>
                        <a:effectLst/>
                        <a:latin typeface="Aptos Light" panose="020B0004020202020204" pitchFamily="34" charset="0"/>
                        <a:ea typeface="+mn-ea"/>
                        <a:cs typeface="+mn-cs"/>
                      </a:endParaRPr>
                    </a:p>
                    <a:p>
                      <a:pPr marL="0" indent="0" algn="l" defTabSz="914400" rtl="0" eaLnBrk="1" latinLnBrk="0" hangingPunct="1">
                        <a:buFontTx/>
                        <a:buNone/>
                      </a:pPr>
                      <a:r>
                        <a:rPr lang="en-US" sz="1400" b="1" i="0" kern="1200" dirty="0">
                          <a:solidFill>
                            <a:schemeClr val="dk1"/>
                          </a:solidFill>
                          <a:effectLst/>
                          <a:latin typeface="Aptos Light" panose="020B0004020202020204" pitchFamily="34" charset="0"/>
                          <a:ea typeface="+mn-ea"/>
                          <a:cs typeface="+mn-cs"/>
                        </a:rPr>
                        <a:t>Develop and Manage Implementation Plan</a:t>
                      </a:r>
                    </a:p>
                  </a:txBody>
                  <a:tcPr/>
                </a:tc>
                <a:tc>
                  <a:txBody>
                    <a:bodyPr/>
                    <a:lstStyle/>
                    <a:p>
                      <a:pPr marL="0" indent="0" algn="l" rtl="0" eaLnBrk="1" latinLnBrk="0" hangingPunct="1">
                        <a:buFont typeface="Arial" panose="020B0604020202020204" pitchFamily="34" charset="0"/>
                        <a:buNone/>
                      </a:pPr>
                      <a:r>
                        <a:rPr lang="en-US" sz="1400" b="1" i="1" kern="1200">
                          <a:solidFill>
                            <a:schemeClr val="dk1"/>
                          </a:solidFill>
                          <a:effectLst/>
                          <a:latin typeface="Aptos Light"/>
                          <a:ea typeface="+mn-ea"/>
                          <a:cs typeface="+mn-cs"/>
                        </a:rPr>
                        <a:t>At the completion of the session, participants will be able to:</a:t>
                      </a:r>
                    </a:p>
                    <a:p>
                      <a:pPr marL="171450" lvl="0" indent="-171450" algn="l" defTabSz="914400" rtl="0" eaLnBrk="1" latinLnBrk="0" hangingPunct="1">
                        <a:lnSpc>
                          <a:spcPct val="150000"/>
                        </a:lnSpc>
                        <a:spcBef>
                          <a:spcPts val="600"/>
                        </a:spcBef>
                        <a:buFont typeface="Arial" panose="020B0604020202020204" pitchFamily="34" charset="0"/>
                        <a:buChar char="•"/>
                      </a:pPr>
                      <a:r>
                        <a:rPr lang="en-US" sz="1400" kern="1200">
                          <a:solidFill>
                            <a:schemeClr val="dk1"/>
                          </a:solidFill>
                          <a:effectLst/>
                          <a:latin typeface="Aptos Light" panose="020B0004020202020204" pitchFamily="34" charset="0"/>
                          <a:ea typeface="+mn-ea"/>
                          <a:cs typeface="+mn-cs"/>
                        </a:rPr>
                        <a:t>Develop and manage the execution of the innovative solution</a:t>
                      </a:r>
                    </a:p>
                    <a:p>
                      <a:pPr marL="171450" lvl="0" indent="-171450" algn="l" defTabSz="914400" rtl="0" eaLnBrk="1" latinLnBrk="0" hangingPunct="1">
                        <a:lnSpc>
                          <a:spcPct val="150000"/>
                        </a:lnSpc>
                        <a:spcBef>
                          <a:spcPts val="600"/>
                        </a:spcBef>
                        <a:buFont typeface="Arial" panose="020B0604020202020204" pitchFamily="34" charset="0"/>
                        <a:buChar char="•"/>
                      </a:pPr>
                      <a:r>
                        <a:rPr lang="en-US" sz="1400" kern="1200">
                          <a:solidFill>
                            <a:schemeClr val="dk1"/>
                          </a:solidFill>
                          <a:effectLst/>
                          <a:latin typeface="Aptos Light" panose="020B0004020202020204" pitchFamily="34" charset="0"/>
                          <a:ea typeface="+mn-ea"/>
                          <a:cs typeface="+mn-cs"/>
                        </a:rPr>
                        <a:t>Monitor and control the results/outcomes of the solution to ensure user needs are being met.</a:t>
                      </a:r>
                    </a:p>
                    <a:p>
                      <a:pPr marL="171450" lvl="0" indent="-171450" algn="l" defTabSz="914400" rtl="0" eaLnBrk="1" latinLnBrk="0" hangingPunct="1">
                        <a:lnSpc>
                          <a:spcPct val="150000"/>
                        </a:lnSpc>
                        <a:spcBef>
                          <a:spcPts val="600"/>
                        </a:spcBef>
                        <a:buFont typeface="Arial" panose="020B0604020202020204" pitchFamily="34" charset="0"/>
                        <a:buChar char="•"/>
                      </a:pPr>
                      <a:r>
                        <a:rPr lang="en-US" sz="1400" kern="1200">
                          <a:solidFill>
                            <a:schemeClr val="dk1"/>
                          </a:solidFill>
                          <a:effectLst/>
                          <a:latin typeface="Aptos Light" panose="020B0004020202020204" pitchFamily="34" charset="0"/>
                          <a:ea typeface="+mn-ea"/>
                          <a:cs typeface="+mn-cs"/>
                        </a:rPr>
                        <a:t>Identifying tools used to monitor and control results, outcomes and support decision making. </a:t>
                      </a:r>
                    </a:p>
                    <a:p>
                      <a:pPr marL="285750" indent="-285750">
                        <a:buFont typeface="Arial" panose="020B0604020202020204" pitchFamily="34" charset="0"/>
                        <a:buChar char="•"/>
                      </a:pPr>
                      <a:endParaRPr lang="en-US" sz="1400">
                        <a:latin typeface="Aptos Light" panose="020B0004020202020204" pitchFamily="34" charset="0"/>
                      </a:endParaRPr>
                    </a:p>
                  </a:txBody>
                  <a:tcPr/>
                </a:tc>
                <a:extLst>
                  <a:ext uri="{0D108BD9-81ED-4DB2-BD59-A6C34878D82A}">
                    <a16:rowId xmlns:a16="http://schemas.microsoft.com/office/drawing/2014/main" val="1699928415"/>
                  </a:ext>
                </a:extLst>
              </a:tr>
              <a:tr h="536966">
                <a:tc>
                  <a:txBody>
                    <a:bodyPr/>
                    <a:lstStyle/>
                    <a:p>
                      <a:pPr marL="0" indent="0" algn="ctr">
                        <a:buFont typeface="Arial" panose="020B0604020202020204" pitchFamily="34" charset="0"/>
                        <a:buNone/>
                      </a:pPr>
                      <a:r>
                        <a:rPr lang="en-US" sz="1400" dirty="0">
                          <a:latin typeface="Aptos Light" panose="020B0004020202020204" pitchFamily="34" charset="0"/>
                        </a:rPr>
                        <a:t>7</a:t>
                      </a:r>
                    </a:p>
                  </a:txBody>
                  <a:tcPr/>
                </a:tc>
                <a:tc>
                  <a:txBody>
                    <a:bodyPr/>
                    <a:lstStyle/>
                    <a:p>
                      <a:pPr marL="0" indent="0" algn="l" defTabSz="914400" rtl="0" eaLnBrk="1" latinLnBrk="0" hangingPunct="1">
                        <a:buFontTx/>
                        <a:buNone/>
                      </a:pPr>
                      <a:r>
                        <a:rPr lang="en-US" sz="1400" b="1" i="0" kern="1200">
                          <a:solidFill>
                            <a:schemeClr val="dk1"/>
                          </a:solidFill>
                          <a:effectLst/>
                          <a:latin typeface="Aptos Light"/>
                          <a:ea typeface="+mn-ea"/>
                          <a:cs typeface="+mn-cs"/>
                        </a:rPr>
                        <a:t>Draft and Finalize Presentation</a:t>
                      </a:r>
                    </a:p>
                  </a:txBody>
                  <a:tcPr/>
                </a:tc>
                <a:tc>
                  <a:txBody>
                    <a:bodyPr/>
                    <a:lstStyle/>
                    <a:p>
                      <a:pPr marL="0" indent="0">
                        <a:buFont typeface="Arial" panose="020B0604020202020204" pitchFamily="34" charset="0"/>
                        <a:buNone/>
                      </a:pPr>
                      <a:r>
                        <a:rPr lang="en-US" sz="1400" dirty="0">
                          <a:latin typeface="Aptos Light" panose="020B0004020202020204" pitchFamily="34" charset="0"/>
                        </a:rPr>
                        <a:t>N/A</a:t>
                      </a:r>
                    </a:p>
                  </a:txBody>
                  <a:tcPr/>
                </a:tc>
                <a:extLst>
                  <a:ext uri="{0D108BD9-81ED-4DB2-BD59-A6C34878D82A}">
                    <a16:rowId xmlns:a16="http://schemas.microsoft.com/office/drawing/2014/main" val="2511231350"/>
                  </a:ext>
                </a:extLst>
              </a:tr>
            </a:tbl>
          </a:graphicData>
        </a:graphic>
      </p:graphicFrame>
    </p:spTree>
    <p:extLst>
      <p:ext uri="{BB962C8B-B14F-4D97-AF65-F5344CB8AC3E}">
        <p14:creationId xmlns:p14="http://schemas.microsoft.com/office/powerpoint/2010/main" val="1430112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D13BFD-4162-710F-B876-1DB6233780E1}"/>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3" name="Slide Number Placeholder 2">
            <a:extLst>
              <a:ext uri="{FF2B5EF4-FFF2-40B4-BE49-F238E27FC236}">
                <a16:creationId xmlns:a16="http://schemas.microsoft.com/office/drawing/2014/main" id="{9FD028C9-960A-1618-79AE-F831128987E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B2EC44-DFF2-EE41-A51C-EF1841B41613}" type="slidenum">
              <a:rPr kumimoji="0" lang="en-US" sz="1800" b="0" i="0" u="none" strike="noStrike" kern="1200" cap="none" spc="0" normalizeH="0" baseline="0" noProof="0" smtClean="0">
                <a:ln>
                  <a:noFill/>
                </a:ln>
                <a:solidFill>
                  <a:srgbClr val="FFFFFF"/>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graphicFrame>
        <p:nvGraphicFramePr>
          <p:cNvPr id="6" name="Table 6">
            <a:extLst>
              <a:ext uri="{FF2B5EF4-FFF2-40B4-BE49-F238E27FC236}">
                <a16:creationId xmlns:a16="http://schemas.microsoft.com/office/drawing/2014/main" id="{4A20370D-C91E-FB41-B46E-405C13F08954}"/>
              </a:ext>
            </a:extLst>
          </p:cNvPr>
          <p:cNvGraphicFramePr>
            <a:graphicFrameLocks noGrp="1"/>
          </p:cNvGraphicFramePr>
          <p:nvPr>
            <p:ph sz="half" idx="2"/>
            <p:extLst>
              <p:ext uri="{D42A27DB-BD31-4B8C-83A1-F6EECF244321}">
                <p14:modId xmlns:p14="http://schemas.microsoft.com/office/powerpoint/2010/main" val="196676441"/>
              </p:ext>
            </p:extLst>
          </p:nvPr>
        </p:nvGraphicFramePr>
        <p:xfrm>
          <a:off x="0" y="0"/>
          <a:ext cx="12192001" cy="6440557"/>
        </p:xfrm>
        <a:graphic>
          <a:graphicData uri="http://schemas.openxmlformats.org/drawingml/2006/table">
            <a:tbl>
              <a:tblPr firstRow="1" bandRow="1">
                <a:tableStyleId>{5C22544A-7EE6-4342-B048-85BDC9FD1C3A}</a:tableStyleId>
              </a:tblPr>
              <a:tblGrid>
                <a:gridCol w="1543688">
                  <a:extLst>
                    <a:ext uri="{9D8B030D-6E8A-4147-A177-3AD203B41FA5}">
                      <a16:colId xmlns:a16="http://schemas.microsoft.com/office/drawing/2014/main" val="746876582"/>
                    </a:ext>
                  </a:extLst>
                </a:gridCol>
                <a:gridCol w="2848213">
                  <a:extLst>
                    <a:ext uri="{9D8B030D-6E8A-4147-A177-3AD203B41FA5}">
                      <a16:colId xmlns:a16="http://schemas.microsoft.com/office/drawing/2014/main" val="1259295701"/>
                    </a:ext>
                  </a:extLst>
                </a:gridCol>
                <a:gridCol w="7800100">
                  <a:extLst>
                    <a:ext uri="{9D8B030D-6E8A-4147-A177-3AD203B41FA5}">
                      <a16:colId xmlns:a16="http://schemas.microsoft.com/office/drawing/2014/main" val="1637219606"/>
                    </a:ext>
                  </a:extLst>
                </a:gridCol>
              </a:tblGrid>
              <a:tr h="771679">
                <a:tc>
                  <a:txBody>
                    <a:bodyPr/>
                    <a:lstStyle/>
                    <a:p>
                      <a:pPr algn="ctr"/>
                      <a:r>
                        <a:rPr lang="en-US" sz="2000" dirty="0">
                          <a:latin typeface="Aptos Black" panose="020B0004020202020204" pitchFamily="34" charset="0"/>
                        </a:rPr>
                        <a:t>Weeks</a:t>
                      </a:r>
                    </a:p>
                  </a:txBody>
                  <a:tcPr anchor="ctr">
                    <a:solidFill>
                      <a:schemeClr val="accent1">
                        <a:lumMod val="75000"/>
                      </a:schemeClr>
                    </a:solidFill>
                  </a:tcPr>
                </a:tc>
                <a:tc>
                  <a:txBody>
                    <a:bodyPr/>
                    <a:lstStyle/>
                    <a:p>
                      <a:pPr algn="ctr"/>
                      <a:r>
                        <a:rPr lang="en-US" sz="2000" dirty="0">
                          <a:latin typeface="Aptos Black" panose="020B0004020202020204" pitchFamily="34" charset="0"/>
                        </a:rPr>
                        <a:t>Topics</a:t>
                      </a:r>
                    </a:p>
                  </a:txBody>
                  <a:tcPr anchor="ctr">
                    <a:solidFill>
                      <a:schemeClr val="accent1">
                        <a:lumMod val="75000"/>
                      </a:schemeClr>
                    </a:solidFill>
                  </a:tcPr>
                </a:tc>
                <a:tc>
                  <a:txBody>
                    <a:bodyPr/>
                    <a:lstStyle/>
                    <a:p>
                      <a:pPr algn="ctr"/>
                      <a:r>
                        <a:rPr lang="en-US" sz="2000" dirty="0">
                          <a:latin typeface="Aptos Black" panose="020B0004020202020204" pitchFamily="34" charset="0"/>
                        </a:rPr>
                        <a:t>Learning Objectives</a:t>
                      </a:r>
                    </a:p>
                  </a:txBody>
                  <a:tcPr anchor="ctr">
                    <a:solidFill>
                      <a:schemeClr val="accent1">
                        <a:lumMod val="75000"/>
                      </a:schemeClr>
                    </a:solidFill>
                  </a:tcPr>
                </a:tc>
                <a:extLst>
                  <a:ext uri="{0D108BD9-81ED-4DB2-BD59-A6C34878D82A}">
                    <a16:rowId xmlns:a16="http://schemas.microsoft.com/office/drawing/2014/main" val="1576182262"/>
                  </a:ext>
                </a:extLst>
              </a:tr>
              <a:tr h="5668878">
                <a:tc>
                  <a:txBody>
                    <a:bodyPr/>
                    <a:lstStyle/>
                    <a:p>
                      <a:pPr marL="0" indent="0" algn="ctr">
                        <a:buFont typeface="Arial" panose="020B0604020202020204" pitchFamily="34" charset="0"/>
                        <a:buNone/>
                      </a:pPr>
                      <a:r>
                        <a:rPr lang="en-US" sz="1400" dirty="0">
                          <a:latin typeface="Aptos Light" panose="020B0004020202020204" pitchFamily="34" charset="0"/>
                        </a:rPr>
                        <a:t>8</a:t>
                      </a:r>
                    </a:p>
                  </a:txBody>
                  <a:tcPr/>
                </a:tc>
                <a:tc>
                  <a:txBody>
                    <a:bodyPr/>
                    <a:lstStyle/>
                    <a:p>
                      <a:pPr marL="0" indent="0" algn="l" defTabSz="914400" rtl="0" eaLnBrk="1" latinLnBrk="0" hangingPunct="1">
                        <a:buFontTx/>
                        <a:buNone/>
                      </a:pPr>
                      <a:r>
                        <a:rPr lang="en-US" sz="1400" b="1" i="0" kern="1200" dirty="0">
                          <a:solidFill>
                            <a:schemeClr val="dk1"/>
                          </a:solidFill>
                          <a:effectLst/>
                          <a:latin typeface="Aptos Light" panose="020B0004020202020204" pitchFamily="34" charset="0"/>
                          <a:ea typeface="+mn-ea"/>
                          <a:cs typeface="+mn-cs"/>
                        </a:rPr>
                        <a:t>Presentation and Closeout</a:t>
                      </a:r>
                    </a:p>
                  </a:txBody>
                  <a:tcPr/>
                </a:tc>
                <a:tc>
                  <a:txBody>
                    <a:bodyPr/>
                    <a:lstStyle/>
                    <a:p>
                      <a:r>
                        <a:rPr lang="en-US" sz="1400" b="1" i="1" kern="1200">
                          <a:solidFill>
                            <a:schemeClr val="dk1"/>
                          </a:solidFill>
                          <a:effectLst/>
                          <a:latin typeface="Aptos Light"/>
                          <a:ea typeface="+mn-ea"/>
                          <a:cs typeface="+mn-cs"/>
                        </a:rPr>
                        <a:t>At the completion of this week, participants will be able to:</a:t>
                      </a:r>
                    </a:p>
                    <a:p>
                      <a:pPr marL="0" lvl="0" indent="0" algn="l" defTabSz="914400" rtl="0" eaLnBrk="1" latinLnBrk="0" hangingPunct="1">
                        <a:lnSpc>
                          <a:spcPct val="150000"/>
                        </a:lnSpc>
                        <a:spcBef>
                          <a:spcPts val="600"/>
                        </a:spcBef>
                        <a:buNone/>
                      </a:pPr>
                      <a:r>
                        <a:rPr lang="en-US" sz="1400" kern="1200">
                          <a:solidFill>
                            <a:schemeClr val="dk1"/>
                          </a:solidFill>
                          <a:effectLst/>
                          <a:latin typeface="Aptos Light" panose="020B0004020202020204" pitchFamily="34" charset="0"/>
                          <a:ea typeface="+mn-ea"/>
                          <a:cs typeface="+mn-cs"/>
                        </a:rPr>
                        <a:t>Generate power-point slide deck containing the following:</a:t>
                      </a:r>
                    </a:p>
                    <a:p>
                      <a:pPr marL="171450" lvl="0" indent="-171450" algn="l" defTabSz="914400" rtl="0" eaLnBrk="1" latinLnBrk="0" hangingPunct="1">
                        <a:lnSpc>
                          <a:spcPct val="150000"/>
                        </a:lnSpc>
                        <a:spcBef>
                          <a:spcPts val="600"/>
                        </a:spcBef>
                        <a:buFont typeface="Arial" panose="020B0604020202020204" pitchFamily="34" charset="0"/>
                        <a:buChar char="•"/>
                      </a:pPr>
                      <a:r>
                        <a:rPr lang="en-US" sz="1400" kern="1200">
                          <a:solidFill>
                            <a:schemeClr val="dk1"/>
                          </a:solidFill>
                          <a:effectLst/>
                          <a:latin typeface="Aptos Light" panose="020B0004020202020204" pitchFamily="34" charset="0"/>
                          <a:ea typeface="+mn-ea"/>
                          <a:cs typeface="+mn-cs"/>
                        </a:rPr>
                        <a:t>Cover page </a:t>
                      </a:r>
                    </a:p>
                    <a:p>
                      <a:pPr marL="171450" lvl="0" indent="-171450" algn="l" defTabSz="914400" rtl="0" eaLnBrk="1" latinLnBrk="0" hangingPunct="1">
                        <a:lnSpc>
                          <a:spcPct val="150000"/>
                        </a:lnSpc>
                        <a:spcBef>
                          <a:spcPts val="600"/>
                        </a:spcBef>
                        <a:buFont typeface="Arial" panose="020B0604020202020204" pitchFamily="34" charset="0"/>
                        <a:buChar char="•"/>
                      </a:pPr>
                      <a:r>
                        <a:rPr lang="en-US" sz="1400" kern="1200">
                          <a:solidFill>
                            <a:schemeClr val="dk1"/>
                          </a:solidFill>
                          <a:effectLst/>
                          <a:latin typeface="Aptos Light" panose="020B0004020202020204" pitchFamily="34" charset="0"/>
                          <a:ea typeface="+mn-ea"/>
                          <a:cs typeface="+mn-cs"/>
                        </a:rPr>
                        <a:t>Overview slide outlining presentation flow.</a:t>
                      </a:r>
                    </a:p>
                    <a:p>
                      <a:pPr marL="171450" lvl="0" indent="-171450" algn="l" defTabSz="914400" rtl="0" eaLnBrk="1" latinLnBrk="0" hangingPunct="1">
                        <a:lnSpc>
                          <a:spcPct val="150000"/>
                        </a:lnSpc>
                        <a:spcBef>
                          <a:spcPts val="600"/>
                        </a:spcBef>
                        <a:buFont typeface="Arial" panose="020B0604020202020204" pitchFamily="34" charset="0"/>
                        <a:buChar char="•"/>
                      </a:pPr>
                      <a:r>
                        <a:rPr lang="en-US" sz="1400" kern="1200">
                          <a:solidFill>
                            <a:schemeClr val="dk1"/>
                          </a:solidFill>
                          <a:effectLst/>
                          <a:latin typeface="Aptos Light" panose="020B0004020202020204" pitchFamily="34" charset="0"/>
                          <a:ea typeface="+mn-ea"/>
                          <a:cs typeface="+mn-cs"/>
                        </a:rPr>
                        <a:t>How you empathized and generated a creative solution.</a:t>
                      </a:r>
                    </a:p>
                    <a:p>
                      <a:pPr marL="171450" lvl="0" indent="-171450" algn="l" defTabSz="914400" rtl="0" eaLnBrk="1" latinLnBrk="0" hangingPunct="1">
                        <a:lnSpc>
                          <a:spcPct val="150000"/>
                        </a:lnSpc>
                        <a:spcBef>
                          <a:spcPts val="600"/>
                        </a:spcBef>
                        <a:buFont typeface="Arial" panose="020B0604020202020204" pitchFamily="34" charset="0"/>
                        <a:buChar char="•"/>
                      </a:pPr>
                      <a:r>
                        <a:rPr lang="en-US" sz="1400" kern="1200">
                          <a:solidFill>
                            <a:schemeClr val="dk1"/>
                          </a:solidFill>
                          <a:effectLst/>
                          <a:latin typeface="Aptos Light" panose="020B0004020202020204" pitchFamily="34" charset="0"/>
                          <a:ea typeface="+mn-ea"/>
                          <a:cs typeface="+mn-cs"/>
                        </a:rPr>
                        <a:t>Business Case</a:t>
                      </a:r>
                    </a:p>
                    <a:p>
                      <a:pPr marL="171450" lvl="0" indent="-171450" algn="l" defTabSz="914400" rtl="0" eaLnBrk="1" latinLnBrk="0" hangingPunct="1">
                        <a:lnSpc>
                          <a:spcPct val="150000"/>
                        </a:lnSpc>
                        <a:spcBef>
                          <a:spcPts val="600"/>
                        </a:spcBef>
                        <a:buFont typeface="Arial" panose="020B0604020202020204" pitchFamily="34" charset="0"/>
                        <a:buChar char="•"/>
                      </a:pPr>
                      <a:r>
                        <a:rPr lang="en-US" sz="1400" kern="1200">
                          <a:solidFill>
                            <a:schemeClr val="dk1"/>
                          </a:solidFill>
                          <a:effectLst/>
                          <a:latin typeface="Aptos Light" panose="020B0004020202020204" pitchFamily="34" charset="0"/>
                          <a:ea typeface="+mn-ea"/>
                          <a:cs typeface="+mn-cs"/>
                        </a:rPr>
                        <a:t>MVP Minimum Viable Product</a:t>
                      </a:r>
                    </a:p>
                    <a:p>
                      <a:pPr marL="171450" lvl="0" indent="-171450" algn="l" defTabSz="914400" rtl="0" eaLnBrk="1" latinLnBrk="0" hangingPunct="1">
                        <a:lnSpc>
                          <a:spcPct val="150000"/>
                        </a:lnSpc>
                        <a:spcBef>
                          <a:spcPts val="600"/>
                        </a:spcBef>
                        <a:buFont typeface="Arial" panose="020B0604020202020204" pitchFamily="34" charset="0"/>
                        <a:buChar char="•"/>
                      </a:pPr>
                      <a:r>
                        <a:rPr lang="en-US" sz="1400" kern="1200">
                          <a:solidFill>
                            <a:schemeClr val="dk1"/>
                          </a:solidFill>
                          <a:effectLst/>
                          <a:latin typeface="Aptos Light"/>
                          <a:ea typeface="+mn-ea"/>
                          <a:cs typeface="+mn-cs"/>
                        </a:rPr>
                        <a:t>Implementation work plan (Gant chart) and dashboard</a:t>
                      </a:r>
                    </a:p>
                    <a:p>
                      <a:pPr marL="171450" lvl="0" indent="-171450" algn="l">
                        <a:lnSpc>
                          <a:spcPct val="150000"/>
                        </a:lnSpc>
                        <a:spcBef>
                          <a:spcPts val="600"/>
                        </a:spcBef>
                        <a:buFont typeface="Arial" panose="020B0604020202020204" pitchFamily="34" charset="0"/>
                        <a:buChar char="•"/>
                      </a:pPr>
                      <a:r>
                        <a:rPr lang="en-US" sz="1400" kern="1200">
                          <a:solidFill>
                            <a:schemeClr val="dk1"/>
                          </a:solidFill>
                          <a:effectLst/>
                          <a:latin typeface="Aptos Light"/>
                          <a:ea typeface="+mn-ea"/>
                          <a:cs typeface="+mn-cs"/>
                        </a:rPr>
                        <a:t>Describe leadership practices required for successful implementation of your project</a:t>
                      </a:r>
                    </a:p>
                    <a:p>
                      <a:pPr marL="285750" indent="-285750">
                        <a:buFont typeface="Arial" panose="020B0604020202020204" pitchFamily="34" charset="0"/>
                        <a:buChar char="•"/>
                      </a:pPr>
                      <a:endParaRPr lang="en-US" sz="1400">
                        <a:latin typeface="Aptos Light" panose="020B0004020202020204" pitchFamily="34" charset="0"/>
                      </a:endParaRPr>
                    </a:p>
                  </a:txBody>
                  <a:tcPr/>
                </a:tc>
                <a:extLst>
                  <a:ext uri="{0D108BD9-81ED-4DB2-BD59-A6C34878D82A}">
                    <a16:rowId xmlns:a16="http://schemas.microsoft.com/office/drawing/2014/main" val="2363795942"/>
                  </a:ext>
                </a:extLst>
              </a:tr>
            </a:tbl>
          </a:graphicData>
        </a:graphic>
      </p:graphicFrame>
    </p:spTree>
    <p:extLst>
      <p:ext uri="{BB962C8B-B14F-4D97-AF65-F5344CB8AC3E}">
        <p14:creationId xmlns:p14="http://schemas.microsoft.com/office/powerpoint/2010/main" val="1901980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C8E01-2DE0-8AFB-9B60-26FE751338AC}"/>
              </a:ext>
            </a:extLst>
          </p:cNvPr>
          <p:cNvSpPr>
            <a:spLocks noGrp="1"/>
          </p:cNvSpPr>
          <p:nvPr>
            <p:ph type="title"/>
          </p:nvPr>
        </p:nvSpPr>
        <p:spPr>
          <a:xfrm>
            <a:off x="1061356" y="488556"/>
            <a:ext cx="10216244" cy="848516"/>
          </a:xfrm>
        </p:spPr>
        <p:txBody>
          <a:bodyPr/>
          <a:lstStyle/>
          <a:p>
            <a:r>
              <a:rPr lang="en-US" sz="4000" dirty="0">
                <a:latin typeface="Aptos Black" panose="020B0004020202020204" pitchFamily="34" charset="0"/>
              </a:rPr>
              <a:t>LEARNING OBJECTIVES</a:t>
            </a:r>
          </a:p>
        </p:txBody>
      </p:sp>
      <p:sp>
        <p:nvSpPr>
          <p:cNvPr id="3" name="Footer Placeholder 2">
            <a:extLst>
              <a:ext uri="{FF2B5EF4-FFF2-40B4-BE49-F238E27FC236}">
                <a16:creationId xmlns:a16="http://schemas.microsoft.com/office/drawing/2014/main" id="{FAA1F536-FC54-0A24-4555-CA57E643A2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D5AB80-55FE-9774-42F3-D4C2E1DCFB7E}"/>
              </a:ext>
            </a:extLst>
          </p:cNvPr>
          <p:cNvSpPr>
            <a:spLocks noGrp="1"/>
          </p:cNvSpPr>
          <p:nvPr>
            <p:ph type="sldNum" sz="quarter" idx="12"/>
          </p:nvPr>
        </p:nvSpPr>
        <p:spPr/>
        <p:txBody>
          <a:bodyPr/>
          <a:lstStyle/>
          <a:p>
            <a:fld id="{EC0FA223-F921-4B0F-BF85-69B947867ADC}" type="slidenum">
              <a:rPr lang="en-US" smtClean="0"/>
              <a:t>2</a:t>
            </a:fld>
            <a:endParaRPr lang="en-US"/>
          </a:p>
        </p:txBody>
      </p:sp>
      <p:sp>
        <p:nvSpPr>
          <p:cNvPr id="5" name="Chart Placeholder 4">
            <a:extLst>
              <a:ext uri="{FF2B5EF4-FFF2-40B4-BE49-F238E27FC236}">
                <a16:creationId xmlns:a16="http://schemas.microsoft.com/office/drawing/2014/main" id="{9937C7AF-B6D2-3395-56BE-2ADAFF84A96F}"/>
              </a:ext>
            </a:extLst>
          </p:cNvPr>
          <p:cNvSpPr>
            <a:spLocks noGrp="1"/>
          </p:cNvSpPr>
          <p:nvPr>
            <p:ph type="chart" sz="quarter" idx="13"/>
          </p:nvPr>
        </p:nvSpPr>
        <p:spPr>
          <a:xfrm>
            <a:off x="1061355" y="1746607"/>
            <a:ext cx="10477501" cy="3505617"/>
          </a:xfrm>
        </p:spPr>
        <p:txBody>
          <a:bodyPr/>
          <a:lstStyle/>
          <a:p>
            <a:pPr marL="0" marR="0" indent="0">
              <a:lnSpc>
                <a:spcPct val="100000"/>
              </a:lnSpc>
              <a:spcBef>
                <a:spcPts val="600"/>
              </a:spcBef>
              <a:spcAft>
                <a:spcPts val="800"/>
              </a:spcAft>
              <a:buNone/>
            </a:pPr>
            <a:r>
              <a:rPr lang="en-US" b="1" i="1" kern="100" dirty="0">
                <a:effectLst/>
                <a:latin typeface="Aptos Light" panose="020B0004020202020204" pitchFamily="34" charset="0"/>
                <a:ea typeface="Aptos" panose="020B0004020202020204" pitchFamily="34" charset="0"/>
              </a:rPr>
              <a:t>At the completion of the Leading Innovation session, participants will be able to</a:t>
            </a:r>
            <a:r>
              <a:rPr lang="en-US" b="1" i="1" kern="100" dirty="0">
                <a:latin typeface="Aptos Light" panose="020B0004020202020204" pitchFamily="34" charset="0"/>
                <a:ea typeface="Aptos" panose="020B0004020202020204" pitchFamily="34" charset="0"/>
              </a:rPr>
              <a:t> recognize the following:</a:t>
            </a:r>
            <a:endParaRPr lang="en-US" b="1" kern="100" dirty="0">
              <a:effectLst/>
              <a:latin typeface="Aptos Light" panose="020B0004020202020204" pitchFamily="34" charset="0"/>
              <a:ea typeface="Aptos" panose="020B0004020202020204" pitchFamily="34" charset="0"/>
            </a:endParaRPr>
          </a:p>
          <a:p>
            <a:pPr marL="342900" marR="0" lvl="0" indent="-342900">
              <a:lnSpc>
                <a:spcPct val="200000"/>
              </a:lnSpc>
              <a:spcBef>
                <a:spcPts val="600"/>
              </a:spcBef>
              <a:spcAft>
                <a:spcPts val="0"/>
              </a:spcAft>
              <a:buFont typeface="Symbol" panose="05050102010706020507" pitchFamily="18" charset="2"/>
              <a:buChar char=""/>
            </a:pPr>
            <a:r>
              <a:rPr lang="en-US" kern="100" dirty="0">
                <a:effectLst/>
                <a:latin typeface="Aptos Light" panose="020B0004020202020204" pitchFamily="34" charset="0"/>
                <a:ea typeface="Aptos" panose="020B0004020202020204" pitchFamily="34" charset="0"/>
              </a:rPr>
              <a:t>The importance of leading innovations at MSM</a:t>
            </a:r>
          </a:p>
          <a:p>
            <a:pPr marL="342900" indent="-342900">
              <a:lnSpc>
                <a:spcPct val="200000"/>
              </a:lnSpc>
              <a:spcBef>
                <a:spcPts val="600"/>
              </a:spcBef>
              <a:buFont typeface="Symbol" panose="05050102010706020507" pitchFamily="18" charset="2"/>
              <a:buChar char=""/>
            </a:pPr>
            <a:r>
              <a:rPr lang="en-US" kern="100">
                <a:latin typeface="Aptos Light"/>
                <a:ea typeface="Aptos" panose="020B0004020202020204" pitchFamily="34" charset="0"/>
                <a:cs typeface="Arial"/>
              </a:rPr>
              <a:t>Their role in Leading Innovation at MSM </a:t>
            </a:r>
            <a:endParaRPr lang="en-US" kern="100">
              <a:latin typeface="Aptos Light" panose="020B0004020202020204" pitchFamily="34" charset="0"/>
              <a:ea typeface="Aptos" panose="020B0004020202020204" pitchFamily="34" charset="0"/>
            </a:endParaRPr>
          </a:p>
          <a:p>
            <a:pPr marL="342900" marR="0" lvl="0" indent="-342900">
              <a:lnSpc>
                <a:spcPct val="200000"/>
              </a:lnSpc>
              <a:spcBef>
                <a:spcPts val="600"/>
              </a:spcBef>
              <a:spcAft>
                <a:spcPts val="0"/>
              </a:spcAft>
              <a:buFont typeface="Symbol" panose="05050102010706020507" pitchFamily="18" charset="2"/>
              <a:buChar char=""/>
            </a:pPr>
            <a:r>
              <a:rPr lang="en-US" kern="100" dirty="0">
                <a:latin typeface="Aptos Light" panose="020B0004020202020204" pitchFamily="34" charset="0"/>
                <a:ea typeface="Aptos" panose="020B0004020202020204" pitchFamily="34" charset="0"/>
              </a:rPr>
              <a:t>How to Navigate </a:t>
            </a:r>
            <a:r>
              <a:rPr lang="en-US" kern="100" dirty="0" err="1">
                <a:latin typeface="Aptos Light" panose="020B0004020202020204" pitchFamily="34" charset="0"/>
                <a:ea typeface="Aptos" panose="020B0004020202020204" pitchFamily="34" charset="0"/>
              </a:rPr>
              <a:t>LaunchPath</a:t>
            </a:r>
            <a:r>
              <a:rPr lang="en-US" kern="100" dirty="0">
                <a:latin typeface="Aptos Light" panose="020B0004020202020204" pitchFamily="34" charset="0"/>
                <a:ea typeface="Aptos" panose="020B0004020202020204" pitchFamily="34" charset="0"/>
              </a:rPr>
              <a:t> and ETHOS</a:t>
            </a:r>
          </a:p>
          <a:p>
            <a:pPr marL="342900" marR="0" lvl="0" indent="-342900">
              <a:lnSpc>
                <a:spcPct val="200000"/>
              </a:lnSpc>
              <a:spcBef>
                <a:spcPts val="600"/>
              </a:spcBef>
              <a:spcAft>
                <a:spcPts val="0"/>
              </a:spcAft>
              <a:buFont typeface="Symbol" panose="05050102010706020507" pitchFamily="18" charset="2"/>
              <a:buChar char=""/>
            </a:pPr>
            <a:r>
              <a:rPr lang="en-US" kern="100" dirty="0">
                <a:latin typeface="Aptos Light" panose="020B0004020202020204" pitchFamily="34" charset="0"/>
                <a:ea typeface="Aptos" panose="020B0004020202020204" pitchFamily="34" charset="0"/>
              </a:rPr>
              <a:t>How to optimize your learning experience &amp; successfully earn your certification</a:t>
            </a:r>
          </a:p>
          <a:p>
            <a:pPr marL="342900" marR="0" lvl="0" indent="-342900">
              <a:lnSpc>
                <a:spcPct val="150000"/>
              </a:lnSpc>
              <a:spcBef>
                <a:spcPts val="600"/>
              </a:spcBef>
              <a:spcAft>
                <a:spcPts val="0"/>
              </a:spcAft>
              <a:buFont typeface="Symbol" panose="05050102010706020507" pitchFamily="18" charset="2"/>
              <a:buChar char=""/>
            </a:pPr>
            <a:endParaRPr lang="en-US" kern="100" dirty="0">
              <a:latin typeface="Aptos Light" panose="020B0004020202020204" pitchFamily="34" charset="0"/>
              <a:ea typeface="Aptos" panose="020B0004020202020204" pitchFamily="34" charset="0"/>
            </a:endParaRPr>
          </a:p>
          <a:p>
            <a:pPr marL="342900" marR="0" lvl="0" indent="-342900">
              <a:lnSpc>
                <a:spcPct val="150000"/>
              </a:lnSpc>
              <a:spcBef>
                <a:spcPts val="600"/>
              </a:spcBef>
              <a:spcAft>
                <a:spcPts val="0"/>
              </a:spcAft>
              <a:buFont typeface="Symbol" panose="05050102010706020507" pitchFamily="18" charset="2"/>
              <a:buChar char=""/>
            </a:pPr>
            <a:endParaRPr lang="en-US" kern="100" dirty="0">
              <a:latin typeface="Aptos Light" panose="020B0004020202020204" pitchFamily="34" charset="0"/>
              <a:ea typeface="Aptos" panose="020B0004020202020204" pitchFamily="34" charset="0"/>
            </a:endParaRPr>
          </a:p>
        </p:txBody>
      </p:sp>
    </p:spTree>
    <p:extLst>
      <p:ext uri="{BB962C8B-B14F-4D97-AF65-F5344CB8AC3E}">
        <p14:creationId xmlns:p14="http://schemas.microsoft.com/office/powerpoint/2010/main" val="3983768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C8E01-2DE0-8AFB-9B60-26FE751338AC}"/>
              </a:ext>
            </a:extLst>
          </p:cNvPr>
          <p:cNvSpPr>
            <a:spLocks noGrp="1"/>
          </p:cNvSpPr>
          <p:nvPr>
            <p:ph type="title"/>
          </p:nvPr>
        </p:nvSpPr>
        <p:spPr/>
        <p:txBody>
          <a:bodyPr/>
          <a:lstStyle/>
          <a:p>
            <a:r>
              <a:rPr lang="en-US" sz="3400" dirty="0">
                <a:latin typeface="Aptos Black" panose="020B0004020202020204" pitchFamily="34" charset="0"/>
              </a:rPr>
              <a:t>DISCUSSION ITEMS</a:t>
            </a:r>
          </a:p>
        </p:txBody>
      </p:sp>
      <p:sp>
        <p:nvSpPr>
          <p:cNvPr id="3" name="Footer Placeholder 2">
            <a:extLst>
              <a:ext uri="{FF2B5EF4-FFF2-40B4-BE49-F238E27FC236}">
                <a16:creationId xmlns:a16="http://schemas.microsoft.com/office/drawing/2014/main" id="{FAA1F536-FC54-0A24-4555-CA57E643A2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D5AB80-55FE-9774-42F3-D4C2E1DCFB7E}"/>
              </a:ext>
            </a:extLst>
          </p:cNvPr>
          <p:cNvSpPr>
            <a:spLocks noGrp="1"/>
          </p:cNvSpPr>
          <p:nvPr>
            <p:ph type="sldNum" sz="quarter" idx="12"/>
          </p:nvPr>
        </p:nvSpPr>
        <p:spPr/>
        <p:txBody>
          <a:bodyPr/>
          <a:lstStyle/>
          <a:p>
            <a:fld id="{EC0FA223-F921-4B0F-BF85-69B947867ADC}" type="slidenum">
              <a:rPr lang="en-US" smtClean="0"/>
              <a:t>3</a:t>
            </a:fld>
            <a:endParaRPr lang="en-US"/>
          </a:p>
        </p:txBody>
      </p:sp>
      <p:sp>
        <p:nvSpPr>
          <p:cNvPr id="5" name="Chart Placeholder 4">
            <a:extLst>
              <a:ext uri="{FF2B5EF4-FFF2-40B4-BE49-F238E27FC236}">
                <a16:creationId xmlns:a16="http://schemas.microsoft.com/office/drawing/2014/main" id="{9937C7AF-B6D2-3395-56BE-2ADAFF84A96F}"/>
              </a:ext>
            </a:extLst>
          </p:cNvPr>
          <p:cNvSpPr>
            <a:spLocks noGrp="1"/>
          </p:cNvSpPr>
          <p:nvPr>
            <p:ph type="chart" sz="quarter" idx="13"/>
          </p:nvPr>
        </p:nvSpPr>
        <p:spPr>
          <a:xfrm>
            <a:off x="780143" y="1514378"/>
            <a:ext cx="10631713" cy="3505617"/>
          </a:xfrm>
        </p:spPr>
        <p:txBody>
          <a:bodyPr/>
          <a:lstStyle/>
          <a:p>
            <a:pPr marL="400050" marR="0" lvl="0" indent="-400050">
              <a:lnSpc>
                <a:spcPct val="250000"/>
              </a:lnSpc>
              <a:spcBef>
                <a:spcPts val="0"/>
              </a:spcBef>
              <a:spcAft>
                <a:spcPts val="0"/>
              </a:spcAft>
              <a:buFont typeface="+mj-lt"/>
              <a:buAutoNum type="romanUcPeriod"/>
            </a:pPr>
            <a:r>
              <a:rPr lang="en-US" sz="2000" kern="100" dirty="0">
                <a:latin typeface="Aptos Light" panose="020B0004020202020204" pitchFamily="34" charset="0"/>
                <a:ea typeface="Aptos" panose="020B0004020202020204" pitchFamily="34" charset="0"/>
              </a:rPr>
              <a:t>INTRODUCTION</a:t>
            </a:r>
          </a:p>
          <a:p>
            <a:pPr marL="400050" indent="-400050">
              <a:lnSpc>
                <a:spcPct val="250000"/>
              </a:lnSpc>
              <a:spcBef>
                <a:spcPts val="0"/>
              </a:spcBef>
              <a:buFont typeface="+mj-lt"/>
              <a:buAutoNum type="romanUcPeriod"/>
            </a:pPr>
            <a:r>
              <a:rPr lang="en-US" sz="2000" kern="100" dirty="0">
                <a:effectLst/>
                <a:latin typeface="Aptos Light" panose="020B0004020202020204" pitchFamily="34" charset="0"/>
                <a:ea typeface="Aptos" panose="020B0004020202020204" pitchFamily="34" charset="0"/>
                <a:cs typeface="Arial"/>
              </a:rPr>
              <a:t>THE IMPORTANCE OF </a:t>
            </a:r>
            <a:r>
              <a:rPr lang="en-US" sz="2000" kern="100" dirty="0">
                <a:latin typeface="Aptos Light" panose="020B0004020202020204" pitchFamily="34" charset="0"/>
                <a:ea typeface="Aptos" panose="020B0004020202020204" pitchFamily="34" charset="0"/>
                <a:cs typeface="Arial"/>
              </a:rPr>
              <a:t>LEADING INNOVATION </a:t>
            </a:r>
            <a:r>
              <a:rPr lang="en-US" sz="2000" kern="100" dirty="0">
                <a:effectLst/>
                <a:latin typeface="Aptos Light" panose="020B0004020202020204" pitchFamily="34" charset="0"/>
                <a:ea typeface="Aptos" panose="020B0004020202020204" pitchFamily="34" charset="0"/>
                <a:cs typeface="Arial"/>
              </a:rPr>
              <a:t> </a:t>
            </a:r>
            <a:r>
              <a:rPr lang="en-US" sz="2000" kern="100" dirty="0">
                <a:latin typeface="Aptos Light" panose="020B0004020202020204" pitchFamily="34" charset="0"/>
                <a:ea typeface="Aptos" panose="020B0004020202020204" pitchFamily="34" charset="0"/>
                <a:cs typeface="Arial"/>
              </a:rPr>
              <a:t>AT MSM </a:t>
            </a:r>
            <a:r>
              <a:rPr lang="en-US" sz="2000" kern="100" dirty="0">
                <a:effectLst/>
                <a:latin typeface="Aptos Light" panose="020B0004020202020204" pitchFamily="34" charset="0"/>
                <a:ea typeface="Aptos" panose="020B0004020202020204" pitchFamily="34" charset="0"/>
                <a:cs typeface="Arial"/>
              </a:rPr>
              <a:t>&amp; YOUR ROLE</a:t>
            </a:r>
          </a:p>
          <a:p>
            <a:pPr marL="400050" marR="0" lvl="0" indent="-400050">
              <a:lnSpc>
                <a:spcPct val="250000"/>
              </a:lnSpc>
              <a:spcBef>
                <a:spcPts val="0"/>
              </a:spcBef>
              <a:spcAft>
                <a:spcPts val="0"/>
              </a:spcAft>
              <a:buFont typeface="+mj-lt"/>
              <a:buAutoNum type="romanUcPeriod"/>
            </a:pPr>
            <a:r>
              <a:rPr lang="en-US" sz="2000" kern="100" dirty="0">
                <a:latin typeface="Aptos Light" panose="020B0004020202020204" pitchFamily="34" charset="0"/>
                <a:ea typeface="Aptos" panose="020B0004020202020204" pitchFamily="34" charset="0"/>
              </a:rPr>
              <a:t>MOREHOUSE SCHOOL OF MEDICINE INTELLECTUAL PROPERTY POLICY</a:t>
            </a:r>
          </a:p>
          <a:p>
            <a:pPr marL="400050" marR="0" lvl="0" indent="-400050">
              <a:lnSpc>
                <a:spcPct val="250000"/>
              </a:lnSpc>
              <a:spcBef>
                <a:spcPts val="0"/>
              </a:spcBef>
              <a:spcAft>
                <a:spcPts val="0"/>
              </a:spcAft>
              <a:buFont typeface="+mj-lt"/>
              <a:buAutoNum type="romanUcPeriod"/>
            </a:pPr>
            <a:r>
              <a:rPr lang="en-US" sz="2000" kern="100" dirty="0">
                <a:latin typeface="Aptos Light" panose="020B0004020202020204" pitchFamily="34" charset="0"/>
                <a:ea typeface="Aptos" panose="020B0004020202020204" pitchFamily="34" charset="0"/>
              </a:rPr>
              <a:t>NAVIGATING LAUNCHPATH AND ETHOS</a:t>
            </a:r>
          </a:p>
          <a:p>
            <a:pPr marL="400050" marR="0" lvl="0" indent="-400050">
              <a:lnSpc>
                <a:spcPct val="250000"/>
              </a:lnSpc>
              <a:spcBef>
                <a:spcPts val="0"/>
              </a:spcBef>
              <a:spcAft>
                <a:spcPts val="0"/>
              </a:spcAft>
              <a:buFont typeface="+mj-lt"/>
              <a:buAutoNum type="romanUcPeriod"/>
            </a:pPr>
            <a:r>
              <a:rPr lang="en-US" sz="2000" kern="100" dirty="0">
                <a:effectLst/>
                <a:latin typeface="Aptos Light" panose="020B0004020202020204" pitchFamily="34" charset="0"/>
                <a:ea typeface="Aptos" panose="020B0004020202020204" pitchFamily="34" charset="0"/>
              </a:rPr>
              <a:t>GETTING THE MOST OUT OF YOUR LEARNING &amp; SESSION REQUIREMENTS EXP</a:t>
            </a:r>
            <a:r>
              <a:rPr lang="en-US" sz="2000" kern="100" dirty="0">
                <a:latin typeface="Aptos Light" panose="020B0004020202020204" pitchFamily="34" charset="0"/>
                <a:ea typeface="Aptos" panose="020B0004020202020204" pitchFamily="34" charset="0"/>
              </a:rPr>
              <a:t>ECTATIONS </a:t>
            </a:r>
            <a:endParaRPr lang="en-US" sz="2000" kern="100" dirty="0">
              <a:effectLst/>
              <a:latin typeface="Aptos Light" panose="020B0004020202020204" pitchFamily="34" charset="0"/>
              <a:ea typeface="Aptos" panose="020B0004020202020204" pitchFamily="34" charset="0"/>
            </a:endParaRPr>
          </a:p>
        </p:txBody>
      </p:sp>
    </p:spTree>
    <p:extLst>
      <p:ext uri="{BB962C8B-B14F-4D97-AF65-F5344CB8AC3E}">
        <p14:creationId xmlns:p14="http://schemas.microsoft.com/office/powerpoint/2010/main" val="2046601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2E94A-C189-62F2-168A-2AC0BA7633D1}"/>
              </a:ext>
            </a:extLst>
          </p:cNvPr>
          <p:cNvSpPr>
            <a:spLocks noGrp="1"/>
          </p:cNvSpPr>
          <p:nvPr>
            <p:ph type="title"/>
          </p:nvPr>
        </p:nvSpPr>
        <p:spPr>
          <a:xfrm>
            <a:off x="219919" y="3279228"/>
            <a:ext cx="10914927" cy="1240651"/>
          </a:xfrm>
        </p:spPr>
        <p:txBody>
          <a:bodyPr>
            <a:normAutofit/>
          </a:bodyPr>
          <a:lstStyle/>
          <a:p>
            <a:r>
              <a:rPr lang="en-US" sz="3400" dirty="0">
                <a:latin typeface="Aptos Black" panose="020B0004020202020204" pitchFamily="34" charset="0"/>
              </a:rPr>
              <a:t>INTRODUCTIONS</a:t>
            </a:r>
          </a:p>
        </p:txBody>
      </p:sp>
    </p:spTree>
    <p:extLst>
      <p:ext uri="{BB962C8B-B14F-4D97-AF65-F5344CB8AC3E}">
        <p14:creationId xmlns:p14="http://schemas.microsoft.com/office/powerpoint/2010/main" val="1623976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D13BFD-4162-710F-B876-1DB6233780E1}"/>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3" name="Slide Number Placeholder 2">
            <a:extLst>
              <a:ext uri="{FF2B5EF4-FFF2-40B4-BE49-F238E27FC236}">
                <a16:creationId xmlns:a16="http://schemas.microsoft.com/office/drawing/2014/main" id="{9FD028C9-960A-1618-79AE-F831128987E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B2EC44-DFF2-EE41-A51C-EF1841B41613}" type="slidenum">
              <a:rPr kumimoji="0" lang="en-US" sz="1800" b="0" i="0" u="none" strike="noStrike" kern="1200" cap="none" spc="0" normalizeH="0" baseline="0" noProof="0" smtClean="0">
                <a:ln>
                  <a:noFill/>
                </a:ln>
                <a:solidFill>
                  <a:srgbClr val="FFFFFF"/>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1" name="Title 3">
            <a:extLst>
              <a:ext uri="{FF2B5EF4-FFF2-40B4-BE49-F238E27FC236}">
                <a16:creationId xmlns:a16="http://schemas.microsoft.com/office/drawing/2014/main" id="{E79E238F-165C-E2A5-D8BC-67DBF08CA25A}"/>
              </a:ext>
            </a:extLst>
          </p:cNvPr>
          <p:cNvSpPr>
            <a:spLocks noGrp="1"/>
          </p:cNvSpPr>
          <p:nvPr>
            <p:ph type="title"/>
          </p:nvPr>
        </p:nvSpPr>
        <p:spPr>
          <a:xfrm>
            <a:off x="5305942" y="1"/>
            <a:ext cx="6857797" cy="1888958"/>
          </a:xfrm>
        </p:spPr>
        <p:txBody>
          <a:bodyPr vert="horz" lIns="91440" tIns="45720" rIns="91440" bIns="45720" rtlCol="0" anchor="ctr">
            <a:normAutofit/>
          </a:bodyPr>
          <a:lstStyle/>
          <a:p>
            <a:r>
              <a:rPr lang="en-US" sz="3400" b="1" dirty="0">
                <a:solidFill>
                  <a:schemeClr val="tx1"/>
                </a:solidFill>
                <a:latin typeface="+mj-lt"/>
                <a:cs typeface="+mj-cs"/>
              </a:rPr>
              <a:t>Let’s Get to Know One Another!! </a:t>
            </a:r>
            <a:endParaRPr lang="en-US" sz="2000" i="1" dirty="0">
              <a:solidFill>
                <a:schemeClr val="tx1"/>
              </a:solidFill>
              <a:latin typeface="+mj-lt"/>
              <a:cs typeface="+mj-cs"/>
            </a:endParaRPr>
          </a:p>
        </p:txBody>
      </p:sp>
      <p:sp>
        <p:nvSpPr>
          <p:cNvPr id="12" name="Content Placeholder 4">
            <a:extLst>
              <a:ext uri="{FF2B5EF4-FFF2-40B4-BE49-F238E27FC236}">
                <a16:creationId xmlns:a16="http://schemas.microsoft.com/office/drawing/2014/main" id="{74EA851D-04E6-C079-48A9-0B16505776A8}"/>
              </a:ext>
            </a:extLst>
          </p:cNvPr>
          <p:cNvSpPr txBox="1">
            <a:spLocks/>
          </p:cNvSpPr>
          <p:nvPr/>
        </p:nvSpPr>
        <p:spPr>
          <a:xfrm>
            <a:off x="5305942" y="2021306"/>
            <a:ext cx="6857797" cy="4348140"/>
          </a:xfrm>
          <a:prstGeom prst="rect">
            <a:avLst/>
          </a:prstGeom>
          <a:solidFill>
            <a:schemeClr val="bg1">
              <a:lumMod val="95000"/>
            </a:schemeClr>
          </a:solidFill>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nSpc>
                <a:spcPct val="100000"/>
              </a:lnSpc>
            </a:pPr>
            <a:endParaRPr lang="en-US" sz="2400" b="1" i="1" dirty="0">
              <a:solidFill>
                <a:schemeClr val="tx1"/>
              </a:solidFill>
              <a:latin typeface="+mn-lt"/>
              <a:cs typeface="+mn-cs"/>
            </a:endParaRPr>
          </a:p>
          <a:p>
            <a:pPr marL="457200" lvl="1" indent="0">
              <a:lnSpc>
                <a:spcPct val="100000"/>
              </a:lnSpc>
              <a:buNone/>
            </a:pPr>
            <a:endParaRPr lang="en-US" sz="4600" b="1" i="1" dirty="0">
              <a:solidFill>
                <a:schemeClr val="tx1"/>
              </a:solidFill>
              <a:latin typeface="+mn-lt"/>
              <a:cs typeface="+mn-cs"/>
            </a:endParaRPr>
          </a:p>
          <a:p>
            <a:pPr marL="457200" lvl="1" indent="0">
              <a:lnSpc>
                <a:spcPct val="100000"/>
              </a:lnSpc>
              <a:buNone/>
            </a:pPr>
            <a:r>
              <a:rPr lang="en-US" sz="4600" b="1" i="1" dirty="0">
                <a:solidFill>
                  <a:schemeClr val="tx1"/>
                </a:solidFill>
                <a:latin typeface="+mn-lt"/>
                <a:cs typeface="+mn-cs"/>
              </a:rPr>
              <a:t>Questions </a:t>
            </a:r>
          </a:p>
          <a:p>
            <a:pPr lvl="1">
              <a:lnSpc>
                <a:spcPct val="100000"/>
              </a:lnSpc>
            </a:pPr>
            <a:endParaRPr lang="en-US" sz="2400" dirty="0">
              <a:solidFill>
                <a:schemeClr val="tx1"/>
              </a:solidFill>
              <a:latin typeface="+mn-lt"/>
              <a:cs typeface="+mn-cs"/>
            </a:endParaRPr>
          </a:p>
          <a:p>
            <a:pPr marL="457200" indent="-336550">
              <a:lnSpc>
                <a:spcPct val="100000"/>
              </a:lnSpc>
              <a:buFont typeface="Wingdings" panose="05000000000000000000" pitchFamily="2" charset="2"/>
              <a:buChar char="ü"/>
            </a:pPr>
            <a:r>
              <a:rPr lang="en-US" sz="2800" dirty="0">
                <a:solidFill>
                  <a:schemeClr val="tx1"/>
                </a:solidFill>
                <a:latin typeface="+mn-lt"/>
                <a:cs typeface="+mn-cs"/>
              </a:rPr>
              <a:t>Who is an innovating leader that you admire and Why?</a:t>
            </a:r>
          </a:p>
          <a:p>
            <a:pPr marL="457200" indent="-336550">
              <a:lnSpc>
                <a:spcPct val="100000"/>
              </a:lnSpc>
              <a:buFont typeface="Wingdings" panose="05000000000000000000" pitchFamily="2" charset="2"/>
              <a:buChar char="ü"/>
            </a:pPr>
            <a:endParaRPr lang="en-US" sz="2800" dirty="0">
              <a:solidFill>
                <a:schemeClr val="tx1"/>
              </a:solidFill>
              <a:latin typeface="+mn-lt"/>
              <a:cs typeface="+mn-cs"/>
            </a:endParaRPr>
          </a:p>
          <a:p>
            <a:pPr marL="457200" indent="-336550">
              <a:lnSpc>
                <a:spcPct val="100000"/>
              </a:lnSpc>
              <a:buFont typeface="Wingdings" panose="05000000000000000000" pitchFamily="2" charset="2"/>
              <a:buChar char="ü"/>
            </a:pPr>
            <a:r>
              <a:rPr lang="en-US" sz="2800" dirty="0">
                <a:solidFill>
                  <a:schemeClr val="tx1"/>
                </a:solidFill>
                <a:latin typeface="+mn-lt"/>
                <a:cs typeface="+mn-cs"/>
              </a:rPr>
              <a:t>Why is leading innovation important at MSM?</a:t>
            </a:r>
          </a:p>
          <a:p>
            <a:pPr marL="457200" indent="-336550">
              <a:lnSpc>
                <a:spcPct val="100000"/>
              </a:lnSpc>
              <a:buFont typeface="Wingdings" panose="05000000000000000000" pitchFamily="2" charset="2"/>
              <a:buChar char="ü"/>
            </a:pPr>
            <a:endParaRPr lang="en-US" sz="2800" dirty="0">
              <a:solidFill>
                <a:schemeClr val="tx1"/>
              </a:solidFill>
              <a:latin typeface="+mn-lt"/>
              <a:cs typeface="+mn-cs"/>
            </a:endParaRPr>
          </a:p>
          <a:p>
            <a:pPr marL="457200" indent="-336550">
              <a:lnSpc>
                <a:spcPct val="100000"/>
              </a:lnSpc>
              <a:buFont typeface="Wingdings" panose="05000000000000000000" pitchFamily="2" charset="2"/>
              <a:buChar char="ü"/>
            </a:pPr>
            <a:r>
              <a:rPr lang="en-US" sz="2800" dirty="0">
                <a:solidFill>
                  <a:schemeClr val="tx1"/>
                </a:solidFill>
                <a:latin typeface="+mn-lt"/>
                <a:cs typeface="+mn-cs"/>
              </a:rPr>
              <a:t>What do you believe is your role as a MSM leader of innovation?</a:t>
            </a:r>
          </a:p>
          <a:p>
            <a:pPr marL="457200" indent="-336550">
              <a:lnSpc>
                <a:spcPct val="100000"/>
              </a:lnSpc>
              <a:buFont typeface="Wingdings" panose="05000000000000000000" pitchFamily="2" charset="2"/>
              <a:buChar char="ü"/>
            </a:pPr>
            <a:endParaRPr lang="en-US" sz="2800" dirty="0">
              <a:solidFill>
                <a:schemeClr val="tx1"/>
              </a:solidFill>
              <a:latin typeface="+mn-lt"/>
              <a:cs typeface="+mn-cs"/>
            </a:endParaRPr>
          </a:p>
          <a:p>
            <a:pPr marL="457200" indent="-336550">
              <a:lnSpc>
                <a:spcPct val="100000"/>
              </a:lnSpc>
              <a:buFont typeface="Wingdings" panose="05000000000000000000" pitchFamily="2" charset="2"/>
              <a:buChar char="ü"/>
            </a:pPr>
            <a:r>
              <a:rPr lang="en-US" sz="2800" dirty="0">
                <a:solidFill>
                  <a:schemeClr val="tx1"/>
                </a:solidFill>
                <a:latin typeface="+mn-lt"/>
                <a:cs typeface="+mn-cs"/>
              </a:rPr>
              <a:t>What do you hope to get out of your learning experience?</a:t>
            </a:r>
            <a:endParaRPr lang="en-US" sz="2000" dirty="0">
              <a:solidFill>
                <a:schemeClr val="tx1"/>
              </a:solidFill>
              <a:latin typeface="+mn-lt"/>
              <a:cs typeface="+mn-cs"/>
            </a:endParaRPr>
          </a:p>
        </p:txBody>
      </p:sp>
      <p:pic>
        <p:nvPicPr>
          <p:cNvPr id="13" name="Picture 12" descr="Person with idea concept">
            <a:extLst>
              <a:ext uri="{FF2B5EF4-FFF2-40B4-BE49-F238E27FC236}">
                <a16:creationId xmlns:a16="http://schemas.microsoft.com/office/drawing/2014/main" id="{DB97D14A-B154-7739-804F-62FE98AF5B1D}"/>
              </a:ext>
            </a:extLst>
          </p:cNvPr>
          <p:cNvPicPr>
            <a:picLocks noChangeAspect="1"/>
          </p:cNvPicPr>
          <p:nvPr/>
        </p:nvPicPr>
        <p:blipFill rotWithShape="1">
          <a:blip r:embed="rId3"/>
          <a:srcRect l="28313" r="19851" b="-1"/>
          <a:stretch/>
        </p:blipFill>
        <p:spPr>
          <a:xfrm>
            <a:off x="28261" y="0"/>
            <a:ext cx="5362465" cy="6369444"/>
          </a:xfrm>
          <a:prstGeom prst="rect">
            <a:avLst/>
          </a:prstGeom>
          <a:effectLst>
            <a:outerShdw blurRad="127000" dist="50800" dir="10800000" sx="99000" sy="99000" algn="r" rotWithShape="0">
              <a:prstClr val="black">
                <a:alpha val="40000"/>
              </a:prstClr>
            </a:outerShdw>
          </a:effectLst>
        </p:spPr>
      </p:pic>
      <p:pic>
        <p:nvPicPr>
          <p:cNvPr id="5" name="Picture 4" descr="A qr code on a white background&#10;&#10;Description automatically generated">
            <a:extLst>
              <a:ext uri="{FF2B5EF4-FFF2-40B4-BE49-F238E27FC236}">
                <a16:creationId xmlns:a16="http://schemas.microsoft.com/office/drawing/2014/main" id="{2EC71FB6-D4E5-C920-52CF-1E0EE48CAD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6076" y="1660954"/>
            <a:ext cx="1406703" cy="1406703"/>
          </a:xfrm>
          <a:prstGeom prst="rect">
            <a:avLst/>
          </a:prstGeom>
        </p:spPr>
      </p:pic>
      <p:sp>
        <p:nvSpPr>
          <p:cNvPr id="7" name="TextBox 6">
            <a:extLst>
              <a:ext uri="{FF2B5EF4-FFF2-40B4-BE49-F238E27FC236}">
                <a16:creationId xmlns:a16="http://schemas.microsoft.com/office/drawing/2014/main" id="{1D52A356-1617-AD24-4A43-EB4385008648}"/>
              </a:ext>
            </a:extLst>
          </p:cNvPr>
          <p:cNvSpPr txBox="1"/>
          <p:nvPr/>
        </p:nvSpPr>
        <p:spPr>
          <a:xfrm>
            <a:off x="9538071" y="1349163"/>
            <a:ext cx="2653929" cy="369332"/>
          </a:xfrm>
          <a:prstGeom prst="rect">
            <a:avLst/>
          </a:prstGeom>
          <a:noFill/>
        </p:spPr>
        <p:txBody>
          <a:bodyPr wrap="square" rtlCol="0">
            <a:spAutoFit/>
          </a:bodyPr>
          <a:lstStyle/>
          <a:p>
            <a:r>
              <a:rPr lang="en-US" b="1" dirty="0"/>
              <a:t>Menti.com | 3482 3157</a:t>
            </a:r>
          </a:p>
        </p:txBody>
      </p:sp>
    </p:spTree>
    <p:extLst>
      <p:ext uri="{BB962C8B-B14F-4D97-AF65-F5344CB8AC3E}">
        <p14:creationId xmlns:p14="http://schemas.microsoft.com/office/powerpoint/2010/main" val="459166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2E94A-C189-62F2-168A-2AC0BA7633D1}"/>
              </a:ext>
            </a:extLst>
          </p:cNvPr>
          <p:cNvSpPr>
            <a:spLocks noGrp="1"/>
          </p:cNvSpPr>
          <p:nvPr>
            <p:ph type="title"/>
          </p:nvPr>
        </p:nvSpPr>
        <p:spPr>
          <a:xfrm>
            <a:off x="0" y="3279228"/>
            <a:ext cx="11381873" cy="1240651"/>
          </a:xfrm>
        </p:spPr>
        <p:txBody>
          <a:bodyPr>
            <a:normAutofit/>
          </a:bodyPr>
          <a:lstStyle/>
          <a:p>
            <a:r>
              <a:rPr lang="en-US" sz="3400">
                <a:latin typeface="Aptos Black"/>
                <a:cs typeface="Arial"/>
              </a:rPr>
              <a:t>THE IMPORTANCE OF INNOVATION </a:t>
            </a:r>
            <a:br>
              <a:rPr lang="en-US" sz="3400" dirty="0">
                <a:latin typeface="Aptos Black" panose="020B0004020202020204" pitchFamily="34" charset="0"/>
              </a:rPr>
            </a:br>
            <a:r>
              <a:rPr lang="en-US" sz="3400">
                <a:latin typeface="Aptos Black"/>
                <a:cs typeface="Arial"/>
              </a:rPr>
              <a:t>&amp; YOUR VITAL ROLE</a:t>
            </a:r>
          </a:p>
        </p:txBody>
      </p:sp>
    </p:spTree>
    <p:extLst>
      <p:ext uri="{BB962C8B-B14F-4D97-AF65-F5344CB8AC3E}">
        <p14:creationId xmlns:p14="http://schemas.microsoft.com/office/powerpoint/2010/main" val="3330877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D13BFD-4162-710F-B876-1DB6233780E1}"/>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3" name="Slide Number Placeholder 2">
            <a:extLst>
              <a:ext uri="{FF2B5EF4-FFF2-40B4-BE49-F238E27FC236}">
                <a16:creationId xmlns:a16="http://schemas.microsoft.com/office/drawing/2014/main" id="{9FD028C9-960A-1618-79AE-F831128987E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B2EC44-DFF2-EE41-A51C-EF1841B41613}" type="slidenum">
              <a:rPr kumimoji="0" lang="en-US" sz="1800" b="0" i="0" u="none" strike="noStrike" kern="1200" cap="none" spc="0" normalizeH="0" baseline="0" noProof="0" smtClean="0">
                <a:ln>
                  <a:noFill/>
                </a:ln>
                <a:solidFill>
                  <a:srgbClr val="FFFFFF"/>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graphicFrame>
        <p:nvGraphicFramePr>
          <p:cNvPr id="10" name="Content Placeholder 4">
            <a:extLst>
              <a:ext uri="{FF2B5EF4-FFF2-40B4-BE49-F238E27FC236}">
                <a16:creationId xmlns:a16="http://schemas.microsoft.com/office/drawing/2014/main" id="{0F159FB8-1926-44EA-32E0-25256230455F}"/>
              </a:ext>
            </a:extLst>
          </p:cNvPr>
          <p:cNvGraphicFramePr>
            <a:graphicFrameLocks noGrp="1"/>
          </p:cNvGraphicFramePr>
          <p:nvPr>
            <p:ph sz="half" idx="2"/>
            <p:extLst>
              <p:ext uri="{D42A27DB-BD31-4B8C-83A1-F6EECF244321}">
                <p14:modId xmlns:p14="http://schemas.microsoft.com/office/powerpoint/2010/main" val="2031207956"/>
              </p:ext>
            </p:extLst>
          </p:nvPr>
        </p:nvGraphicFramePr>
        <p:xfrm>
          <a:off x="1" y="0"/>
          <a:ext cx="12192000" cy="6334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7485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D13BFD-4162-710F-B876-1DB6233780E1}"/>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3" name="Slide Number Placeholder 2">
            <a:extLst>
              <a:ext uri="{FF2B5EF4-FFF2-40B4-BE49-F238E27FC236}">
                <a16:creationId xmlns:a16="http://schemas.microsoft.com/office/drawing/2014/main" id="{9FD028C9-960A-1618-79AE-F831128987E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B2EC44-DFF2-EE41-A51C-EF1841B41613}" type="slidenum">
              <a:rPr kumimoji="0" lang="en-US" sz="1800" b="0" i="0" u="none" strike="noStrike" kern="1200" cap="none" spc="0" normalizeH="0" baseline="0" noProof="0" smtClean="0">
                <a:ln>
                  <a:noFill/>
                </a:ln>
                <a:solidFill>
                  <a:srgbClr val="FFFFFF"/>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graphicFrame>
        <p:nvGraphicFramePr>
          <p:cNvPr id="6" name="Content Placeholder 5">
            <a:extLst>
              <a:ext uri="{FF2B5EF4-FFF2-40B4-BE49-F238E27FC236}">
                <a16:creationId xmlns:a16="http://schemas.microsoft.com/office/drawing/2014/main" id="{E1DBE020-CD1D-5E89-A828-F02C88E83E5C}"/>
              </a:ext>
            </a:extLst>
          </p:cNvPr>
          <p:cNvGraphicFramePr>
            <a:graphicFrameLocks noGrp="1"/>
          </p:cNvGraphicFramePr>
          <p:nvPr>
            <p:ph sz="half" idx="2"/>
            <p:extLst>
              <p:ext uri="{D42A27DB-BD31-4B8C-83A1-F6EECF244321}">
                <p14:modId xmlns:p14="http://schemas.microsoft.com/office/powerpoint/2010/main" val="2634336300"/>
              </p:ext>
            </p:extLst>
          </p:nvPr>
        </p:nvGraphicFramePr>
        <p:xfrm>
          <a:off x="0" y="0"/>
          <a:ext cx="12191999" cy="6176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954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D13BFD-4162-710F-B876-1DB6233780E1}"/>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3" name="Slide Number Placeholder 2">
            <a:extLst>
              <a:ext uri="{FF2B5EF4-FFF2-40B4-BE49-F238E27FC236}">
                <a16:creationId xmlns:a16="http://schemas.microsoft.com/office/drawing/2014/main" id="{9FD028C9-960A-1618-79AE-F831128987E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B2EC44-DFF2-EE41-A51C-EF1841B41613}" type="slidenum">
              <a:rPr kumimoji="0" lang="en-US" sz="1800" b="0" i="0" u="none" strike="noStrike" kern="1200" cap="none" spc="0" normalizeH="0" baseline="0" noProof="0" smtClean="0">
                <a:ln>
                  <a:noFill/>
                </a:ln>
                <a:solidFill>
                  <a:srgbClr val="FFFFFF"/>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graphicFrame>
        <p:nvGraphicFramePr>
          <p:cNvPr id="10" name="Content Placeholder 4">
            <a:extLst>
              <a:ext uri="{FF2B5EF4-FFF2-40B4-BE49-F238E27FC236}">
                <a16:creationId xmlns:a16="http://schemas.microsoft.com/office/drawing/2014/main" id="{0F159FB8-1926-44EA-32E0-25256230455F}"/>
              </a:ext>
            </a:extLst>
          </p:cNvPr>
          <p:cNvGraphicFramePr>
            <a:graphicFrameLocks noGrp="1"/>
          </p:cNvGraphicFramePr>
          <p:nvPr>
            <p:ph sz="half" idx="2"/>
            <p:extLst>
              <p:ext uri="{D42A27DB-BD31-4B8C-83A1-F6EECF244321}">
                <p14:modId xmlns:p14="http://schemas.microsoft.com/office/powerpoint/2010/main" val="404660659"/>
              </p:ext>
            </p:extLst>
          </p:nvPr>
        </p:nvGraphicFramePr>
        <p:xfrm>
          <a:off x="1" y="0"/>
          <a:ext cx="12192000" cy="6334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1929055"/>
      </p:ext>
    </p:extLst>
  </p:cSld>
  <p:clrMapOvr>
    <a:masterClrMapping/>
  </p:clrMapOvr>
</p:sld>
</file>

<file path=ppt/theme/theme1.xml><?xml version="1.0" encoding="utf-8"?>
<a:theme xmlns:a="http://schemas.openxmlformats.org/drawingml/2006/main" name="1_Office Theme">
  <a:themeElements>
    <a:clrScheme name="Custom 8">
      <a:dk1>
        <a:srgbClr val="002B75"/>
      </a:dk1>
      <a:lt1>
        <a:srgbClr val="FFFFFF"/>
      </a:lt1>
      <a:dk2>
        <a:srgbClr val="595959"/>
      </a:dk2>
      <a:lt2>
        <a:srgbClr val="FEFFFF"/>
      </a:lt2>
      <a:accent1>
        <a:srgbClr val="0071CF"/>
      </a:accent1>
      <a:accent2>
        <a:srgbClr val="ED953B"/>
      </a:accent2>
      <a:accent3>
        <a:srgbClr val="54A41C"/>
      </a:accent3>
      <a:accent4>
        <a:srgbClr val="0099CE"/>
      </a:accent4>
      <a:accent5>
        <a:srgbClr val="B24FC4"/>
      </a:accent5>
      <a:accent6>
        <a:srgbClr val="C1BA00"/>
      </a:accent6>
      <a:hlink>
        <a:srgbClr val="0071CF"/>
      </a:hlink>
      <a:folHlink>
        <a:srgbClr val="0099C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Custom 8">
      <a:dk1>
        <a:srgbClr val="002B75"/>
      </a:dk1>
      <a:lt1>
        <a:srgbClr val="FFFFFF"/>
      </a:lt1>
      <a:dk2>
        <a:srgbClr val="595959"/>
      </a:dk2>
      <a:lt2>
        <a:srgbClr val="FEFFFF"/>
      </a:lt2>
      <a:accent1>
        <a:srgbClr val="0071CF"/>
      </a:accent1>
      <a:accent2>
        <a:srgbClr val="ED953B"/>
      </a:accent2>
      <a:accent3>
        <a:srgbClr val="54A41C"/>
      </a:accent3>
      <a:accent4>
        <a:srgbClr val="0099CE"/>
      </a:accent4>
      <a:accent5>
        <a:srgbClr val="B24FC4"/>
      </a:accent5>
      <a:accent6>
        <a:srgbClr val="C1BA00"/>
      </a:accent6>
      <a:hlink>
        <a:srgbClr val="0071CF"/>
      </a:hlink>
      <a:folHlink>
        <a:srgbClr val="0099C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59DA5BC2458648A31465A8BF64A04B" ma:contentTypeVersion="19" ma:contentTypeDescription="Create a new document." ma:contentTypeScope="" ma:versionID="5269950b030c124cbcfc6f9a145460d8">
  <xsd:schema xmlns:xsd="http://www.w3.org/2001/XMLSchema" xmlns:xs="http://www.w3.org/2001/XMLSchema" xmlns:p="http://schemas.microsoft.com/office/2006/metadata/properties" xmlns:ns1="http://schemas.microsoft.com/sharepoint/v3" xmlns:ns2="1114b113-ec9f-46ae-a9f8-bf926e1508b5" xmlns:ns3="bc5726f0-ae9b-4361-91f3-774607c4693d" targetNamespace="http://schemas.microsoft.com/office/2006/metadata/properties" ma:root="true" ma:fieldsID="3d2d39b8ccbff526408d06f87bb9ef07" ns1:_="" ns2:_="" ns3:_="">
    <xsd:import namespace="http://schemas.microsoft.com/sharepoint/v3"/>
    <xsd:import namespace="1114b113-ec9f-46ae-a9f8-bf926e1508b5"/>
    <xsd:import namespace="bc5726f0-ae9b-4361-91f3-774607c469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14b113-ec9f-46ae-a9f8-bf926e1508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e26298c-4806-4783-ae42-2b71f0a61a1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5726f0-ae9b-4361-91f3-774607c469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7311081-c013-4615-a95e-d8539f492693}" ma:internalName="TaxCatchAll" ma:showField="CatchAllData" ma:web="bc5726f0-ae9b-4361-91f3-774607c469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bc5726f0-ae9b-4361-91f3-774607c4693d" xsi:nil="true"/>
    <lcf76f155ced4ddcb4097134ff3c332f xmlns="1114b113-ec9f-46ae-a9f8-bf926e1508b5">
      <Terms xmlns="http://schemas.microsoft.com/office/infopath/2007/PartnerControls"/>
    </lcf76f155ced4ddcb4097134ff3c332f>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995AA3-9430-4674-B298-F268156C21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114b113-ec9f-46ae-a9f8-bf926e1508b5"/>
    <ds:schemaRef ds:uri="bc5726f0-ae9b-4361-91f3-774607c469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56BB2A-9570-40E7-BA12-F5B64AB155ED}">
  <ds:schemaRef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schemas.microsoft.com/sharepoint/v3"/>
    <ds:schemaRef ds:uri="http://purl.org/dc/terms/"/>
    <ds:schemaRef ds:uri="http://purl.org/dc/dcmitype/"/>
    <ds:schemaRef ds:uri="http://schemas.microsoft.com/office/infopath/2007/PartnerControls"/>
    <ds:schemaRef ds:uri="1114b113-ec9f-46ae-a9f8-bf926e1508b5"/>
    <ds:schemaRef ds:uri="bc5726f0-ae9b-4361-91f3-774607c4693d"/>
    <ds:schemaRef ds:uri="http://www.w3.org/XML/1998/namespace"/>
  </ds:schemaRefs>
</ds:datastoreItem>
</file>

<file path=customXml/itemProps3.xml><?xml version="1.0" encoding="utf-8"?>
<ds:datastoreItem xmlns:ds="http://schemas.openxmlformats.org/officeDocument/2006/customXml" ds:itemID="{6A2CDEA2-4EE6-4DDD-9F5F-B7138829D7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27545</TotalTime>
  <Words>1305</Words>
  <Application>Microsoft Office PowerPoint</Application>
  <PresentationFormat>Widescreen</PresentationFormat>
  <Paragraphs>191</Paragraphs>
  <Slides>19</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Aptos</vt:lpstr>
      <vt:lpstr>Aptos Black</vt:lpstr>
      <vt:lpstr>Aptos Light</vt:lpstr>
      <vt:lpstr>Arial</vt:lpstr>
      <vt:lpstr>Lato Light</vt:lpstr>
      <vt:lpstr>Symbol</vt:lpstr>
      <vt:lpstr>Times New Roman</vt:lpstr>
      <vt:lpstr>Wingdings</vt:lpstr>
      <vt:lpstr>Wingdings 2</vt:lpstr>
      <vt:lpstr>1_Office Theme</vt:lpstr>
      <vt:lpstr>2_Office Theme</vt:lpstr>
      <vt:lpstr>MIILA: Leading Innovative Solutions (Program Overview Session) </vt:lpstr>
      <vt:lpstr>LEARNING OBJECTIVES</vt:lpstr>
      <vt:lpstr>DISCUSSION ITEMS</vt:lpstr>
      <vt:lpstr>INTRODUCTIONS</vt:lpstr>
      <vt:lpstr>Let’s Get to Know One Another!! </vt:lpstr>
      <vt:lpstr>THE IMPORTANCE OF INNOVATION  &amp; YOUR VITAL ROLE</vt:lpstr>
      <vt:lpstr>PowerPoint Presentation</vt:lpstr>
      <vt:lpstr>PowerPoint Presentation</vt:lpstr>
      <vt:lpstr>PowerPoint Presentation</vt:lpstr>
      <vt:lpstr>PowerPoint Presentation</vt:lpstr>
      <vt:lpstr>MOREHOUSE SCHOOL OF MEDICINE  INTELLECTUAL PROPERTY POLICY</vt:lpstr>
      <vt:lpstr>Intellectual Property Policy</vt:lpstr>
      <vt:lpstr>Intellectual Property Policy</vt:lpstr>
      <vt:lpstr>NAVIGATING LAUNCHPATH &amp; ETHOS</vt:lpstr>
      <vt:lpstr>OPTIMIZING LEARNING EXPERIENCE &amp;  SESSION REQUIREMENTS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Zakiya</dc:creator>
  <cp:lastModifiedBy>Lawrence, Cassandra</cp:lastModifiedBy>
  <cp:revision>123</cp:revision>
  <dcterms:created xsi:type="dcterms:W3CDTF">2024-03-19T14:27:32Z</dcterms:created>
  <dcterms:modified xsi:type="dcterms:W3CDTF">2024-05-19T21:07:53Z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0x0101001459DA5BC2458648A31465A8BF64A04B</vt:lpwstr>
  </property>
  <property fmtid="{D5CDD505-2E9C-101B-9397-08002B2CF9AE}" pid="3" name="MediaServiceImageTags">
    <vt:lpwstr/>
  </property>
</Properties>
</file>